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Raleway"/>
      <p:regular r:id="rId16"/>
      <p:bold r:id="rId17"/>
      <p:italic r:id="rId18"/>
      <p:boldItalic r:id="rId19"/>
    </p:embeddedFont>
    <p:embeddedFont>
      <p:font typeface="Poppins"/>
      <p:regular r:id="rId20"/>
      <p:bold r:id="rId21"/>
      <p:italic r:id="rId22"/>
      <p:boldItalic r:id="rId23"/>
    </p:embeddedFont>
    <p:embeddedFont>
      <p:font typeface="Bebas Neue"/>
      <p:regular r:id="rId24"/>
    </p:embeddedFont>
    <p:embeddedFont>
      <p:font typeface="Raleway Medium"/>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gZnIM69mqo1zdgPS8OcLVEEINM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BebasNeue-regular.fntdata"/><Relationship Id="rId23"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Medium-bold.fntdata"/><Relationship Id="rId25" Type="http://schemas.openxmlformats.org/officeDocument/2006/relationships/font" Target="fonts/RalewayMedium-regular.fntdata"/><Relationship Id="rId28" Type="http://schemas.openxmlformats.org/officeDocument/2006/relationships/font" Target="fonts/RalewayMedium-boldItalic.fntdata"/><Relationship Id="rId27" Type="http://schemas.openxmlformats.org/officeDocument/2006/relationships/font" Target="fonts/RalewayMedium-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fb634b4805_2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fb634b4805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fb634b4805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fb634b4805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fb634b4805_2_14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fb634b4805_2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fb634b4805_2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fb634b4805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b634b4805_2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b634b4805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b634b4805_2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b634b4805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b634b4805_2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b634b4805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fb634b4805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fb634b480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b634b4805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b634b480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fb634b4805_2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fb634b4805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7.png"/><Relationship Id="rId4"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jpg"/><Relationship Id="rId4"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g2fb634b4805_2_1246"/>
          <p:cNvSpPr txBox="1"/>
          <p:nvPr>
            <p:ph type="ctrTitle"/>
          </p:nvPr>
        </p:nvSpPr>
        <p:spPr>
          <a:xfrm>
            <a:off x="1368600" y="1316300"/>
            <a:ext cx="8393700" cy="3781500"/>
          </a:xfrm>
          <a:prstGeom prst="rect">
            <a:avLst/>
          </a:prstGeom>
          <a:noFill/>
          <a:ln>
            <a:noFill/>
          </a:ln>
        </p:spPr>
        <p:txBody>
          <a:bodyPr anchorCtr="0" anchor="b" bIns="121900" lIns="121900" spcFirstLastPara="1" rIns="121900" wrap="square" tIns="121900">
            <a:noAutofit/>
          </a:bodyPr>
          <a:lstStyle>
            <a:lvl1pPr lvl="0" algn="l">
              <a:lnSpc>
                <a:spcPct val="90000"/>
              </a:lnSpc>
              <a:spcBef>
                <a:spcPts val="0"/>
              </a:spcBef>
              <a:spcAft>
                <a:spcPts val="0"/>
              </a:spcAft>
              <a:buSzPts val="6900"/>
              <a:buNone/>
              <a:defRPr sz="8000"/>
            </a:lvl1pPr>
            <a:lvl2pPr lvl="1" algn="ctr">
              <a:lnSpc>
                <a:spcPct val="100000"/>
              </a:lnSpc>
              <a:spcBef>
                <a:spcPts val="0"/>
              </a:spcBef>
              <a:spcAft>
                <a:spcPts val="0"/>
              </a:spcAft>
              <a:buClr>
                <a:schemeClr val="lt1"/>
              </a:buClr>
              <a:buSzPts val="6900"/>
              <a:buNone/>
              <a:defRPr sz="6900">
                <a:solidFill>
                  <a:schemeClr val="lt1"/>
                </a:solidFill>
              </a:defRPr>
            </a:lvl2pPr>
            <a:lvl3pPr lvl="2" algn="ctr">
              <a:lnSpc>
                <a:spcPct val="100000"/>
              </a:lnSpc>
              <a:spcBef>
                <a:spcPts val="0"/>
              </a:spcBef>
              <a:spcAft>
                <a:spcPts val="0"/>
              </a:spcAft>
              <a:buClr>
                <a:schemeClr val="lt1"/>
              </a:buClr>
              <a:buSzPts val="6900"/>
              <a:buNone/>
              <a:defRPr sz="6900">
                <a:solidFill>
                  <a:schemeClr val="lt1"/>
                </a:solidFill>
              </a:defRPr>
            </a:lvl3pPr>
            <a:lvl4pPr lvl="3" algn="ctr">
              <a:lnSpc>
                <a:spcPct val="100000"/>
              </a:lnSpc>
              <a:spcBef>
                <a:spcPts val="0"/>
              </a:spcBef>
              <a:spcAft>
                <a:spcPts val="0"/>
              </a:spcAft>
              <a:buClr>
                <a:schemeClr val="lt1"/>
              </a:buClr>
              <a:buSzPts val="6900"/>
              <a:buNone/>
              <a:defRPr sz="6900">
                <a:solidFill>
                  <a:schemeClr val="lt1"/>
                </a:solidFill>
              </a:defRPr>
            </a:lvl4pPr>
            <a:lvl5pPr lvl="4" algn="ctr">
              <a:lnSpc>
                <a:spcPct val="100000"/>
              </a:lnSpc>
              <a:spcBef>
                <a:spcPts val="0"/>
              </a:spcBef>
              <a:spcAft>
                <a:spcPts val="0"/>
              </a:spcAft>
              <a:buClr>
                <a:schemeClr val="lt1"/>
              </a:buClr>
              <a:buSzPts val="6900"/>
              <a:buNone/>
              <a:defRPr sz="6900">
                <a:solidFill>
                  <a:schemeClr val="lt1"/>
                </a:solidFill>
              </a:defRPr>
            </a:lvl5pPr>
            <a:lvl6pPr lvl="5" algn="ctr">
              <a:lnSpc>
                <a:spcPct val="100000"/>
              </a:lnSpc>
              <a:spcBef>
                <a:spcPts val="0"/>
              </a:spcBef>
              <a:spcAft>
                <a:spcPts val="0"/>
              </a:spcAft>
              <a:buClr>
                <a:schemeClr val="lt1"/>
              </a:buClr>
              <a:buSzPts val="6900"/>
              <a:buNone/>
              <a:defRPr sz="6900">
                <a:solidFill>
                  <a:schemeClr val="lt1"/>
                </a:solidFill>
              </a:defRPr>
            </a:lvl6pPr>
            <a:lvl7pPr lvl="6" algn="ctr">
              <a:lnSpc>
                <a:spcPct val="100000"/>
              </a:lnSpc>
              <a:spcBef>
                <a:spcPts val="0"/>
              </a:spcBef>
              <a:spcAft>
                <a:spcPts val="0"/>
              </a:spcAft>
              <a:buClr>
                <a:schemeClr val="lt1"/>
              </a:buClr>
              <a:buSzPts val="6900"/>
              <a:buNone/>
              <a:defRPr sz="6900">
                <a:solidFill>
                  <a:schemeClr val="lt1"/>
                </a:solidFill>
              </a:defRPr>
            </a:lvl7pPr>
            <a:lvl8pPr lvl="7" algn="ctr">
              <a:lnSpc>
                <a:spcPct val="100000"/>
              </a:lnSpc>
              <a:spcBef>
                <a:spcPts val="0"/>
              </a:spcBef>
              <a:spcAft>
                <a:spcPts val="0"/>
              </a:spcAft>
              <a:buClr>
                <a:schemeClr val="lt1"/>
              </a:buClr>
              <a:buSzPts val="6900"/>
              <a:buNone/>
              <a:defRPr sz="6900">
                <a:solidFill>
                  <a:schemeClr val="lt1"/>
                </a:solidFill>
              </a:defRPr>
            </a:lvl8pPr>
            <a:lvl9pPr lvl="8" algn="ctr">
              <a:lnSpc>
                <a:spcPct val="100000"/>
              </a:lnSpc>
              <a:spcBef>
                <a:spcPts val="0"/>
              </a:spcBef>
              <a:spcAft>
                <a:spcPts val="0"/>
              </a:spcAft>
              <a:buClr>
                <a:schemeClr val="lt1"/>
              </a:buClr>
              <a:buSzPts val="6900"/>
              <a:buNone/>
              <a:defRPr sz="6900">
                <a:solidFill>
                  <a:schemeClr val="lt1"/>
                </a:solidFill>
              </a:defRPr>
            </a:lvl9pPr>
          </a:lstStyle>
          <a:p/>
        </p:txBody>
      </p:sp>
      <p:sp>
        <p:nvSpPr>
          <p:cNvPr id="10" name="Google Shape;10;g2fb634b4805_2_1246"/>
          <p:cNvSpPr txBox="1"/>
          <p:nvPr>
            <p:ph idx="1" type="subTitle"/>
          </p:nvPr>
        </p:nvSpPr>
        <p:spPr>
          <a:xfrm>
            <a:off x="1368600" y="4965000"/>
            <a:ext cx="6123300" cy="5460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g2fb634b4805_2_1297"/>
          <p:cNvPicPr preferRelativeResize="0"/>
          <p:nvPr/>
        </p:nvPicPr>
        <p:blipFill rotWithShape="1">
          <a:blip r:embed="rId3">
            <a:alphaModFix/>
          </a:blip>
          <a:srcRect b="0" l="25761" r="25757" t="0"/>
          <a:stretch/>
        </p:blipFill>
        <p:spPr>
          <a:xfrm>
            <a:off x="5029699" y="1"/>
            <a:ext cx="2132602" cy="2474399"/>
          </a:xfrm>
          <a:prstGeom prst="rect">
            <a:avLst/>
          </a:prstGeom>
          <a:noFill/>
          <a:ln>
            <a:noFill/>
          </a:ln>
        </p:spPr>
      </p:pic>
      <p:sp>
        <p:nvSpPr>
          <p:cNvPr id="61" name="Google Shape;61;g2fb634b4805_2_1297"/>
          <p:cNvSpPr txBox="1"/>
          <p:nvPr>
            <p:ph type="title"/>
          </p:nvPr>
        </p:nvSpPr>
        <p:spPr>
          <a:xfrm>
            <a:off x="2741400" y="2867800"/>
            <a:ext cx="67092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solidFill>
                  <a:schemeClr val="dk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62" name="Google Shape;62;g2fb634b4805_2_1297"/>
          <p:cNvSpPr txBox="1"/>
          <p:nvPr>
            <p:ph idx="2" type="title"/>
          </p:nvPr>
        </p:nvSpPr>
        <p:spPr>
          <a:xfrm>
            <a:off x="5382200" y="1179236"/>
            <a:ext cx="1427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63" name="Google Shape;63;g2fb634b4805_2_1297"/>
          <p:cNvSpPr txBox="1"/>
          <p:nvPr>
            <p:ph idx="1" type="subTitle"/>
          </p:nvPr>
        </p:nvSpPr>
        <p:spPr>
          <a:xfrm>
            <a:off x="3189200" y="4172203"/>
            <a:ext cx="5813700" cy="505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solidFill>
                  <a:schemeClr val="dk1"/>
                </a:solidFill>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g2fb634b4805_2_1302"/>
          <p:cNvPicPr preferRelativeResize="0"/>
          <p:nvPr/>
        </p:nvPicPr>
        <p:blipFill rotWithShape="1">
          <a:blip r:embed="rId3">
            <a:alphaModFix/>
          </a:blip>
          <a:srcRect b="0" l="0" r="13397" t="0"/>
          <a:stretch/>
        </p:blipFill>
        <p:spPr>
          <a:xfrm>
            <a:off x="1495400" y="2178100"/>
            <a:ext cx="4059935" cy="4687965"/>
          </a:xfrm>
          <a:prstGeom prst="rect">
            <a:avLst/>
          </a:prstGeom>
          <a:noFill/>
          <a:ln>
            <a:noFill/>
          </a:ln>
        </p:spPr>
      </p:pic>
      <p:pic>
        <p:nvPicPr>
          <p:cNvPr id="66" name="Google Shape;66;g2fb634b4805_2_1302"/>
          <p:cNvPicPr preferRelativeResize="0"/>
          <p:nvPr/>
        </p:nvPicPr>
        <p:blipFill rotWithShape="1">
          <a:blip r:embed="rId4">
            <a:alphaModFix/>
          </a:blip>
          <a:srcRect b="5932" l="47845" r="18860" t="25709"/>
          <a:stretch/>
        </p:blipFill>
        <p:spPr>
          <a:xfrm>
            <a:off x="6637067" y="0"/>
            <a:ext cx="4059067" cy="4687967"/>
          </a:xfrm>
          <a:prstGeom prst="rect">
            <a:avLst/>
          </a:prstGeom>
          <a:noFill/>
          <a:ln>
            <a:noFill/>
          </a:ln>
        </p:spPr>
      </p:pic>
      <p:sp>
        <p:nvSpPr>
          <p:cNvPr id="67" name="Google Shape;67;g2fb634b4805_2_1302"/>
          <p:cNvSpPr txBox="1"/>
          <p:nvPr>
            <p:ph type="title"/>
          </p:nvPr>
        </p:nvSpPr>
        <p:spPr>
          <a:xfrm>
            <a:off x="1824367" y="2548128"/>
            <a:ext cx="34020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solidFill>
                  <a:schemeClr val="dk1"/>
                </a:solidFill>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68" name="Google Shape;68;g2fb634b4805_2_1302"/>
          <p:cNvSpPr txBox="1"/>
          <p:nvPr>
            <p:ph idx="1" type="body"/>
          </p:nvPr>
        </p:nvSpPr>
        <p:spPr>
          <a:xfrm>
            <a:off x="6896600" y="1402999"/>
            <a:ext cx="3540000" cy="2838900"/>
          </a:xfrm>
          <a:prstGeom prst="rect">
            <a:avLst/>
          </a:prstGeom>
          <a:noFill/>
          <a:ln>
            <a:noFill/>
          </a:ln>
        </p:spPr>
        <p:txBody>
          <a:bodyPr anchorCtr="0" anchor="t" bIns="121900" lIns="121900" spcFirstLastPara="1" rIns="121900" wrap="square" tIns="121900">
            <a:noAutofit/>
          </a:bodyPr>
          <a:lstStyle>
            <a:lvl1pPr indent="-349250" lvl="0" marL="457200" algn="ctr">
              <a:lnSpc>
                <a:spcPct val="115000"/>
              </a:lnSpc>
              <a:spcBef>
                <a:spcPts val="0"/>
              </a:spcBef>
              <a:spcAft>
                <a:spcPts val="0"/>
              </a:spcAft>
              <a:buClr>
                <a:schemeClr val="dk1"/>
              </a:buClr>
              <a:buSzPts val="1900"/>
              <a:buChar char="●"/>
              <a:defRPr sz="1900">
                <a:solidFill>
                  <a:schemeClr val="dk1"/>
                </a:solidFill>
              </a:defRPr>
            </a:lvl1pPr>
            <a:lvl2pPr indent="-349250" lvl="1" marL="914400" algn="l">
              <a:lnSpc>
                <a:spcPct val="115000"/>
              </a:lnSpc>
              <a:spcBef>
                <a:spcPts val="0"/>
              </a:spcBef>
              <a:spcAft>
                <a:spcPts val="0"/>
              </a:spcAft>
              <a:buClr>
                <a:schemeClr val="dk1"/>
              </a:buClr>
              <a:buSzPts val="1900"/>
              <a:buChar char="○"/>
              <a:defRPr>
                <a:solidFill>
                  <a:schemeClr val="dk1"/>
                </a:solidFill>
              </a:defRPr>
            </a:lvl2pPr>
            <a:lvl3pPr indent="-349250" lvl="2" marL="1371600" algn="l">
              <a:lnSpc>
                <a:spcPct val="115000"/>
              </a:lnSpc>
              <a:spcBef>
                <a:spcPts val="0"/>
              </a:spcBef>
              <a:spcAft>
                <a:spcPts val="0"/>
              </a:spcAft>
              <a:buClr>
                <a:schemeClr val="dk1"/>
              </a:buClr>
              <a:buSzPts val="1900"/>
              <a:buChar char="■"/>
              <a:defRPr>
                <a:solidFill>
                  <a:schemeClr val="dk1"/>
                </a:solidFill>
              </a:defRPr>
            </a:lvl3pPr>
            <a:lvl4pPr indent="-349250" lvl="3" marL="1828800" algn="l">
              <a:lnSpc>
                <a:spcPct val="115000"/>
              </a:lnSpc>
              <a:spcBef>
                <a:spcPts val="0"/>
              </a:spcBef>
              <a:spcAft>
                <a:spcPts val="0"/>
              </a:spcAft>
              <a:buClr>
                <a:schemeClr val="dk1"/>
              </a:buClr>
              <a:buSzPts val="1900"/>
              <a:buChar char="●"/>
              <a:defRPr>
                <a:solidFill>
                  <a:schemeClr val="dk1"/>
                </a:solidFill>
              </a:defRPr>
            </a:lvl4pPr>
            <a:lvl5pPr indent="-349250" lvl="4" marL="2286000" algn="l">
              <a:lnSpc>
                <a:spcPct val="115000"/>
              </a:lnSpc>
              <a:spcBef>
                <a:spcPts val="0"/>
              </a:spcBef>
              <a:spcAft>
                <a:spcPts val="0"/>
              </a:spcAft>
              <a:buClr>
                <a:schemeClr val="dk1"/>
              </a:buClr>
              <a:buSzPts val="1900"/>
              <a:buChar char="○"/>
              <a:defRPr>
                <a:solidFill>
                  <a:schemeClr val="dk1"/>
                </a:solidFill>
              </a:defRPr>
            </a:lvl5pPr>
            <a:lvl6pPr indent="-349250" lvl="5" marL="2743200" algn="l">
              <a:lnSpc>
                <a:spcPct val="115000"/>
              </a:lnSpc>
              <a:spcBef>
                <a:spcPts val="0"/>
              </a:spcBef>
              <a:spcAft>
                <a:spcPts val="0"/>
              </a:spcAft>
              <a:buClr>
                <a:schemeClr val="dk1"/>
              </a:buClr>
              <a:buSzPts val="1900"/>
              <a:buChar char="■"/>
              <a:defRPr>
                <a:solidFill>
                  <a:schemeClr val="dk1"/>
                </a:solidFill>
              </a:defRPr>
            </a:lvl6pPr>
            <a:lvl7pPr indent="-349250" lvl="6" marL="3200400" algn="l">
              <a:lnSpc>
                <a:spcPct val="115000"/>
              </a:lnSpc>
              <a:spcBef>
                <a:spcPts val="0"/>
              </a:spcBef>
              <a:spcAft>
                <a:spcPts val="0"/>
              </a:spcAft>
              <a:buClr>
                <a:schemeClr val="dk1"/>
              </a:buClr>
              <a:buSzPts val="1900"/>
              <a:buChar char="●"/>
              <a:defRPr>
                <a:solidFill>
                  <a:schemeClr val="dk1"/>
                </a:solidFill>
              </a:defRPr>
            </a:lvl7pPr>
            <a:lvl8pPr indent="-349250" lvl="7" marL="3657600" algn="l">
              <a:lnSpc>
                <a:spcPct val="115000"/>
              </a:lnSpc>
              <a:spcBef>
                <a:spcPts val="0"/>
              </a:spcBef>
              <a:spcAft>
                <a:spcPts val="0"/>
              </a:spcAft>
              <a:buClr>
                <a:schemeClr val="dk1"/>
              </a:buClr>
              <a:buSzPts val="1900"/>
              <a:buChar char="○"/>
              <a:defRPr>
                <a:solidFill>
                  <a:schemeClr val="dk1"/>
                </a:solidFill>
              </a:defRPr>
            </a:lvl8pPr>
            <a:lvl9pPr indent="-349250" lvl="8" marL="4114800" algn="l">
              <a:lnSpc>
                <a:spcPct val="115000"/>
              </a:lnSpc>
              <a:spcBef>
                <a:spcPts val="0"/>
              </a:spcBef>
              <a:spcAft>
                <a:spcPts val="0"/>
              </a:spcAft>
              <a:buClr>
                <a:schemeClr val="dk1"/>
              </a:buClr>
              <a:buSzPts val="1900"/>
              <a:buChar char="■"/>
              <a:defRPr>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g2fb634b4805_2_1307"/>
          <p:cNvSpPr txBox="1"/>
          <p:nvPr>
            <p:ph type="title"/>
          </p:nvPr>
        </p:nvSpPr>
        <p:spPr>
          <a:xfrm>
            <a:off x="953467" y="685129"/>
            <a:ext cx="6655500" cy="1572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sz="4100">
                <a:solidFill>
                  <a:schemeClr val="dk1"/>
                </a:solidFill>
              </a:defRPr>
            </a:lvl1pPr>
            <a:lvl2pPr lvl="1" algn="ctr">
              <a:lnSpc>
                <a:spcPct val="100000"/>
              </a:lnSpc>
              <a:spcBef>
                <a:spcPts val="0"/>
              </a:spcBef>
              <a:spcAft>
                <a:spcPts val="0"/>
              </a:spcAft>
              <a:buSzPts val="4700"/>
              <a:buNone/>
              <a:defRPr/>
            </a:lvl2pPr>
            <a:lvl3pPr lvl="2" algn="ctr">
              <a:lnSpc>
                <a:spcPct val="100000"/>
              </a:lnSpc>
              <a:spcBef>
                <a:spcPts val="0"/>
              </a:spcBef>
              <a:spcAft>
                <a:spcPts val="0"/>
              </a:spcAft>
              <a:buSzPts val="4700"/>
              <a:buNone/>
              <a:defRPr/>
            </a:lvl3pPr>
            <a:lvl4pPr lvl="3" algn="ctr">
              <a:lnSpc>
                <a:spcPct val="100000"/>
              </a:lnSpc>
              <a:spcBef>
                <a:spcPts val="0"/>
              </a:spcBef>
              <a:spcAft>
                <a:spcPts val="0"/>
              </a:spcAft>
              <a:buSzPts val="4700"/>
              <a:buNone/>
              <a:defRPr/>
            </a:lvl4pPr>
            <a:lvl5pPr lvl="4" algn="ctr">
              <a:lnSpc>
                <a:spcPct val="100000"/>
              </a:lnSpc>
              <a:spcBef>
                <a:spcPts val="0"/>
              </a:spcBef>
              <a:spcAft>
                <a:spcPts val="0"/>
              </a:spcAft>
              <a:buSzPts val="4700"/>
              <a:buNone/>
              <a:defRPr/>
            </a:lvl5pPr>
            <a:lvl6pPr lvl="5" algn="ctr">
              <a:lnSpc>
                <a:spcPct val="100000"/>
              </a:lnSpc>
              <a:spcBef>
                <a:spcPts val="0"/>
              </a:spcBef>
              <a:spcAft>
                <a:spcPts val="0"/>
              </a:spcAft>
              <a:buSzPts val="4700"/>
              <a:buNone/>
              <a:defRPr/>
            </a:lvl6pPr>
            <a:lvl7pPr lvl="6" algn="ctr">
              <a:lnSpc>
                <a:spcPct val="100000"/>
              </a:lnSpc>
              <a:spcBef>
                <a:spcPts val="0"/>
              </a:spcBef>
              <a:spcAft>
                <a:spcPts val="0"/>
              </a:spcAft>
              <a:buSzPts val="4700"/>
              <a:buNone/>
              <a:defRPr/>
            </a:lvl7pPr>
            <a:lvl8pPr lvl="7" algn="ctr">
              <a:lnSpc>
                <a:spcPct val="100000"/>
              </a:lnSpc>
              <a:spcBef>
                <a:spcPts val="0"/>
              </a:spcBef>
              <a:spcAft>
                <a:spcPts val="0"/>
              </a:spcAft>
              <a:buSzPts val="4700"/>
              <a:buNone/>
              <a:defRPr/>
            </a:lvl8pPr>
            <a:lvl9pPr lvl="8" algn="ctr">
              <a:lnSpc>
                <a:spcPct val="100000"/>
              </a:lnSpc>
              <a:spcBef>
                <a:spcPts val="0"/>
              </a:spcBef>
              <a:spcAft>
                <a:spcPts val="0"/>
              </a:spcAft>
              <a:buSzPts val="4700"/>
              <a:buNone/>
              <a:defRPr/>
            </a:lvl9pPr>
          </a:lstStyle>
          <a:p/>
        </p:txBody>
      </p:sp>
      <p:pic>
        <p:nvPicPr>
          <p:cNvPr id="71" name="Google Shape;71;g2fb634b4805_2_1307"/>
          <p:cNvPicPr preferRelativeResize="0"/>
          <p:nvPr/>
        </p:nvPicPr>
        <p:blipFill rotWithShape="1">
          <a:blip r:embed="rId2">
            <a:alphaModFix amt="15000"/>
          </a:blip>
          <a:srcRect b="0" l="0" r="20298" t="0"/>
          <a:stretch/>
        </p:blipFill>
        <p:spPr>
          <a:xfrm>
            <a:off x="0" y="0"/>
            <a:ext cx="9717029" cy="6858000"/>
          </a:xfrm>
          <a:prstGeom prst="rect">
            <a:avLst/>
          </a:prstGeom>
          <a:noFill/>
          <a:ln>
            <a:noFill/>
          </a:ln>
        </p:spPr>
      </p:pic>
      <p:pic>
        <p:nvPicPr>
          <p:cNvPr id="72" name="Google Shape;72;g2fb634b4805_2_1307"/>
          <p:cNvPicPr preferRelativeResize="0"/>
          <p:nvPr/>
        </p:nvPicPr>
        <p:blipFill rotWithShape="1">
          <a:blip r:embed="rId3">
            <a:alphaModFix amt="30000"/>
          </a:blip>
          <a:srcRect b="0" l="91806" r="0" t="0"/>
          <a:stretch/>
        </p:blipFill>
        <p:spPr>
          <a:xfrm>
            <a:off x="9717032" y="0"/>
            <a:ext cx="2474976"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g2fb634b4805_2_1311"/>
          <p:cNvPicPr preferRelativeResize="0"/>
          <p:nvPr/>
        </p:nvPicPr>
        <p:blipFill rotWithShape="1">
          <a:blip r:embed="rId3">
            <a:alphaModFix/>
          </a:blip>
          <a:srcRect b="0" l="34340" r="34839" t="30699"/>
          <a:stretch/>
        </p:blipFill>
        <p:spPr>
          <a:xfrm>
            <a:off x="4379633" y="2105433"/>
            <a:ext cx="3426398" cy="4752564"/>
          </a:xfrm>
          <a:prstGeom prst="rect">
            <a:avLst/>
          </a:prstGeom>
          <a:noFill/>
          <a:ln>
            <a:noFill/>
          </a:ln>
        </p:spPr>
      </p:pic>
      <p:sp>
        <p:nvSpPr>
          <p:cNvPr id="75" name="Google Shape;75;g2fb634b4805_2_1311"/>
          <p:cNvSpPr txBox="1"/>
          <p:nvPr>
            <p:ph type="title"/>
          </p:nvPr>
        </p:nvSpPr>
        <p:spPr>
          <a:xfrm>
            <a:off x="960000" y="2399495"/>
            <a:ext cx="30741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76" name="Google Shape;76;g2fb634b4805_2_1311"/>
          <p:cNvSpPr txBox="1"/>
          <p:nvPr>
            <p:ph idx="1" type="subTitle"/>
          </p:nvPr>
        </p:nvSpPr>
        <p:spPr>
          <a:xfrm>
            <a:off x="960000" y="3079928"/>
            <a:ext cx="30741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77" name="Google Shape;77;g2fb634b4805_2_1311"/>
          <p:cNvSpPr txBox="1"/>
          <p:nvPr>
            <p:ph idx="2" type="title"/>
          </p:nvPr>
        </p:nvSpPr>
        <p:spPr>
          <a:xfrm>
            <a:off x="4559025" y="2399495"/>
            <a:ext cx="30741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solidFill>
                  <a:schemeClr val="dk1"/>
                </a:solidFill>
              </a:defRPr>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78" name="Google Shape;78;g2fb634b4805_2_1311"/>
          <p:cNvSpPr txBox="1"/>
          <p:nvPr>
            <p:ph idx="3" type="subTitle"/>
          </p:nvPr>
        </p:nvSpPr>
        <p:spPr>
          <a:xfrm>
            <a:off x="4559028" y="3079928"/>
            <a:ext cx="30741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solidFill>
                  <a:schemeClr val="dk1"/>
                </a:solidFill>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79" name="Google Shape;79;g2fb634b4805_2_1311"/>
          <p:cNvSpPr txBox="1"/>
          <p:nvPr>
            <p:ph idx="4" type="title"/>
          </p:nvPr>
        </p:nvSpPr>
        <p:spPr>
          <a:xfrm>
            <a:off x="960000" y="4310695"/>
            <a:ext cx="30741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80" name="Google Shape;80;g2fb634b4805_2_1311"/>
          <p:cNvSpPr txBox="1"/>
          <p:nvPr>
            <p:ph idx="5" type="subTitle"/>
          </p:nvPr>
        </p:nvSpPr>
        <p:spPr>
          <a:xfrm>
            <a:off x="960000" y="4991128"/>
            <a:ext cx="30741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81" name="Google Shape;81;g2fb634b4805_2_1311"/>
          <p:cNvSpPr txBox="1"/>
          <p:nvPr>
            <p:ph idx="6" type="title"/>
          </p:nvPr>
        </p:nvSpPr>
        <p:spPr>
          <a:xfrm>
            <a:off x="4559025" y="4310695"/>
            <a:ext cx="30741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solidFill>
                  <a:schemeClr val="dk1"/>
                </a:solidFill>
              </a:defRPr>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82" name="Google Shape;82;g2fb634b4805_2_1311"/>
          <p:cNvSpPr txBox="1"/>
          <p:nvPr>
            <p:ph idx="7" type="subTitle"/>
          </p:nvPr>
        </p:nvSpPr>
        <p:spPr>
          <a:xfrm>
            <a:off x="4559028" y="4991128"/>
            <a:ext cx="30741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solidFill>
                  <a:schemeClr val="dk1"/>
                </a:solidFill>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83" name="Google Shape;83;g2fb634b4805_2_1311"/>
          <p:cNvSpPr txBox="1"/>
          <p:nvPr>
            <p:ph idx="8" type="title"/>
          </p:nvPr>
        </p:nvSpPr>
        <p:spPr>
          <a:xfrm>
            <a:off x="8158060" y="2399495"/>
            <a:ext cx="30741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84" name="Google Shape;84;g2fb634b4805_2_1311"/>
          <p:cNvSpPr txBox="1"/>
          <p:nvPr>
            <p:ph idx="9" type="subTitle"/>
          </p:nvPr>
        </p:nvSpPr>
        <p:spPr>
          <a:xfrm>
            <a:off x="8158065" y="3079928"/>
            <a:ext cx="30741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85" name="Google Shape;85;g2fb634b4805_2_1311"/>
          <p:cNvSpPr txBox="1"/>
          <p:nvPr>
            <p:ph idx="13" type="title"/>
          </p:nvPr>
        </p:nvSpPr>
        <p:spPr>
          <a:xfrm>
            <a:off x="8158060" y="4310695"/>
            <a:ext cx="30741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86" name="Google Shape;86;g2fb634b4805_2_1311"/>
          <p:cNvSpPr txBox="1"/>
          <p:nvPr>
            <p:ph idx="14" type="subTitle"/>
          </p:nvPr>
        </p:nvSpPr>
        <p:spPr>
          <a:xfrm>
            <a:off x="8158065" y="4991128"/>
            <a:ext cx="30741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87" name="Google Shape;87;g2fb634b4805_2_1311"/>
          <p:cNvSpPr txBox="1"/>
          <p:nvPr>
            <p:ph idx="15" type="title"/>
          </p:nvPr>
        </p:nvSpPr>
        <p:spPr>
          <a:xfrm>
            <a:off x="1397500" y="719333"/>
            <a:ext cx="93972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g2fb634b4805_2_1326"/>
          <p:cNvPicPr preferRelativeResize="0"/>
          <p:nvPr/>
        </p:nvPicPr>
        <p:blipFill rotWithShape="1">
          <a:blip r:embed="rId3">
            <a:alphaModFix/>
          </a:blip>
          <a:srcRect b="52179" l="0" r="3670" t="13120"/>
          <a:stretch/>
        </p:blipFill>
        <p:spPr>
          <a:xfrm>
            <a:off x="1359867" y="4667967"/>
            <a:ext cx="10832136" cy="2194765"/>
          </a:xfrm>
          <a:prstGeom prst="rect">
            <a:avLst/>
          </a:prstGeom>
          <a:noFill/>
          <a:ln>
            <a:noFill/>
          </a:ln>
        </p:spPr>
      </p:pic>
      <p:pic>
        <p:nvPicPr>
          <p:cNvPr id="90" name="Google Shape;90;g2fb634b4805_2_1326"/>
          <p:cNvPicPr preferRelativeResize="0"/>
          <p:nvPr/>
        </p:nvPicPr>
        <p:blipFill rotWithShape="1">
          <a:blip r:embed="rId3">
            <a:alphaModFix/>
          </a:blip>
          <a:srcRect b="0" l="6952" r="53704" t="0"/>
          <a:stretch/>
        </p:blipFill>
        <p:spPr>
          <a:xfrm>
            <a:off x="1359867" y="0"/>
            <a:ext cx="1914398" cy="2737001"/>
          </a:xfrm>
          <a:prstGeom prst="rect">
            <a:avLst/>
          </a:prstGeom>
          <a:noFill/>
          <a:ln>
            <a:noFill/>
          </a:ln>
        </p:spPr>
      </p:pic>
      <p:sp>
        <p:nvSpPr>
          <p:cNvPr id="91" name="Google Shape;91;g2fb634b4805_2_1326"/>
          <p:cNvSpPr txBox="1"/>
          <p:nvPr>
            <p:ph type="title"/>
          </p:nvPr>
        </p:nvSpPr>
        <p:spPr>
          <a:xfrm>
            <a:off x="1575300" y="3141300"/>
            <a:ext cx="9034800" cy="1122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4800"/>
              <a:buNone/>
              <a:defRPr sz="4800">
                <a:solidFill>
                  <a:schemeClr val="dk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92" name="Google Shape;92;g2fb634b4805_2_1326"/>
          <p:cNvSpPr txBox="1"/>
          <p:nvPr>
            <p:ph idx="2" type="title"/>
          </p:nvPr>
        </p:nvSpPr>
        <p:spPr>
          <a:xfrm>
            <a:off x="1731867" y="1538267"/>
            <a:ext cx="1170300" cy="1122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93" name="Google Shape;93;g2fb634b4805_2_1326"/>
          <p:cNvSpPr txBox="1"/>
          <p:nvPr>
            <p:ph idx="1" type="subTitle"/>
          </p:nvPr>
        </p:nvSpPr>
        <p:spPr>
          <a:xfrm>
            <a:off x="1575300" y="4870867"/>
            <a:ext cx="5813700" cy="499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g2fb634b4805_2_1332"/>
          <p:cNvPicPr preferRelativeResize="0"/>
          <p:nvPr/>
        </p:nvPicPr>
        <p:blipFill rotWithShape="1">
          <a:blip r:embed="rId3">
            <a:alphaModFix/>
          </a:blip>
          <a:srcRect b="0" l="34178" r="18859" t="3577"/>
          <a:stretch/>
        </p:blipFill>
        <p:spPr>
          <a:xfrm flipH="1" rot="10800000">
            <a:off x="8309547" y="2170032"/>
            <a:ext cx="2922437" cy="4687967"/>
          </a:xfrm>
          <a:prstGeom prst="rect">
            <a:avLst/>
          </a:prstGeom>
          <a:noFill/>
          <a:ln>
            <a:noFill/>
          </a:ln>
        </p:spPr>
      </p:pic>
      <p:sp>
        <p:nvSpPr>
          <p:cNvPr id="96" name="Google Shape;96;g2fb634b4805_2_1332"/>
          <p:cNvSpPr txBox="1"/>
          <p:nvPr>
            <p:ph type="title"/>
          </p:nvPr>
        </p:nvSpPr>
        <p:spPr>
          <a:xfrm>
            <a:off x="4717281" y="2650200"/>
            <a:ext cx="27525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97" name="Google Shape;97;g2fb634b4805_2_1332"/>
          <p:cNvSpPr txBox="1"/>
          <p:nvPr>
            <p:ph idx="1" type="subTitle"/>
          </p:nvPr>
        </p:nvSpPr>
        <p:spPr>
          <a:xfrm>
            <a:off x="4717281" y="3330633"/>
            <a:ext cx="2752500" cy="646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98" name="Google Shape;98;g2fb634b4805_2_1332"/>
          <p:cNvSpPr txBox="1"/>
          <p:nvPr>
            <p:ph idx="2" type="title"/>
          </p:nvPr>
        </p:nvSpPr>
        <p:spPr>
          <a:xfrm>
            <a:off x="8394565" y="2650200"/>
            <a:ext cx="27525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solidFill>
                  <a:schemeClr val="dk1"/>
                </a:solidFill>
              </a:defRPr>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99" name="Google Shape;99;g2fb634b4805_2_1332"/>
          <p:cNvSpPr txBox="1"/>
          <p:nvPr>
            <p:ph idx="3" type="subTitle"/>
          </p:nvPr>
        </p:nvSpPr>
        <p:spPr>
          <a:xfrm>
            <a:off x="8309533" y="3330633"/>
            <a:ext cx="2922300" cy="646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sz="1900">
                <a:solidFill>
                  <a:schemeClr val="dk1"/>
                </a:solidFill>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00" name="Google Shape;100;g2fb634b4805_2_1332"/>
          <p:cNvSpPr txBox="1"/>
          <p:nvPr>
            <p:ph idx="4" type="title"/>
          </p:nvPr>
        </p:nvSpPr>
        <p:spPr>
          <a:xfrm>
            <a:off x="4717281" y="4561400"/>
            <a:ext cx="27525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101" name="Google Shape;101;g2fb634b4805_2_1332"/>
          <p:cNvSpPr txBox="1"/>
          <p:nvPr>
            <p:ph idx="5" type="subTitle"/>
          </p:nvPr>
        </p:nvSpPr>
        <p:spPr>
          <a:xfrm>
            <a:off x="4717281" y="5241833"/>
            <a:ext cx="2752500" cy="646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02" name="Google Shape;102;g2fb634b4805_2_1332"/>
          <p:cNvSpPr txBox="1"/>
          <p:nvPr>
            <p:ph idx="6" type="title"/>
          </p:nvPr>
        </p:nvSpPr>
        <p:spPr>
          <a:xfrm>
            <a:off x="8394565" y="4561400"/>
            <a:ext cx="2752500" cy="70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solidFill>
                  <a:schemeClr val="dk1"/>
                </a:solidFill>
              </a:defRPr>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103" name="Google Shape;103;g2fb634b4805_2_1332"/>
          <p:cNvSpPr txBox="1"/>
          <p:nvPr>
            <p:ph idx="7" type="subTitle"/>
          </p:nvPr>
        </p:nvSpPr>
        <p:spPr>
          <a:xfrm>
            <a:off x="8309533" y="5241833"/>
            <a:ext cx="2922300" cy="646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sz="1900">
                <a:solidFill>
                  <a:schemeClr val="dk1"/>
                </a:solidFill>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04" name="Google Shape;104;g2fb634b4805_2_1332"/>
          <p:cNvSpPr txBox="1"/>
          <p:nvPr>
            <p:ph idx="8" type="title"/>
          </p:nvPr>
        </p:nvSpPr>
        <p:spPr>
          <a:xfrm>
            <a:off x="960000" y="719333"/>
            <a:ext cx="102783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g2fb634b4805_2_1343"/>
          <p:cNvSpPr txBox="1"/>
          <p:nvPr>
            <p:ph idx="1" type="subTitle"/>
          </p:nvPr>
        </p:nvSpPr>
        <p:spPr>
          <a:xfrm>
            <a:off x="6951500" y="4106533"/>
            <a:ext cx="4280400" cy="18057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07" name="Google Shape;107;g2fb634b4805_2_1343"/>
          <p:cNvSpPr txBox="1"/>
          <p:nvPr>
            <p:ph type="title"/>
          </p:nvPr>
        </p:nvSpPr>
        <p:spPr>
          <a:xfrm>
            <a:off x="6035500" y="610467"/>
            <a:ext cx="5196300" cy="29556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g2fb634b4805_2_1346"/>
          <p:cNvSpPr txBox="1"/>
          <p:nvPr>
            <p:ph type="title"/>
          </p:nvPr>
        </p:nvSpPr>
        <p:spPr>
          <a:xfrm>
            <a:off x="1850800" y="1742800"/>
            <a:ext cx="8490300" cy="337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8000"/>
              <a:buNone/>
              <a:defRPr sz="99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g2fb634b4805_2_1348"/>
          <p:cNvSpPr txBox="1"/>
          <p:nvPr>
            <p:ph type="title"/>
          </p:nvPr>
        </p:nvSpPr>
        <p:spPr>
          <a:xfrm>
            <a:off x="960000" y="719328"/>
            <a:ext cx="102720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12" name="Shape 112"/>
        <p:cNvGrpSpPr/>
        <p:nvPr/>
      </p:nvGrpSpPr>
      <p:grpSpPr>
        <a:xfrm>
          <a:off x="0" y="0"/>
          <a:ext cx="0" cy="0"/>
          <a:chOff x="0" y="0"/>
          <a:chExt cx="0" cy="0"/>
        </a:xfrm>
      </p:grpSpPr>
      <p:pic>
        <p:nvPicPr>
          <p:cNvPr id="113" name="Google Shape;113;g2fb634b4805_2_1350"/>
          <p:cNvPicPr preferRelativeResize="0"/>
          <p:nvPr/>
        </p:nvPicPr>
        <p:blipFill rotWithShape="1">
          <a:blip r:embed="rId3">
            <a:alphaModFix/>
          </a:blip>
          <a:srcRect b="0" l="18781" r="7823" t="10402"/>
          <a:stretch/>
        </p:blipFill>
        <p:spPr>
          <a:xfrm>
            <a:off x="2290117" y="713333"/>
            <a:ext cx="8948530" cy="6144665"/>
          </a:xfrm>
          <a:prstGeom prst="rect">
            <a:avLst/>
          </a:prstGeom>
          <a:noFill/>
          <a:ln>
            <a:noFill/>
          </a:ln>
        </p:spPr>
      </p:pic>
      <p:sp>
        <p:nvSpPr>
          <p:cNvPr id="114" name="Google Shape;114;g2fb634b4805_2_1350"/>
          <p:cNvSpPr txBox="1"/>
          <p:nvPr>
            <p:ph hasCustomPrompt="1" type="title"/>
          </p:nvPr>
        </p:nvSpPr>
        <p:spPr>
          <a:xfrm>
            <a:off x="2700583" y="2078033"/>
            <a:ext cx="8127600" cy="201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2800"/>
              <a:buNone/>
              <a:defRPr sz="13700"/>
            </a:lvl1pPr>
            <a:lvl2pPr lvl="1" algn="ctr">
              <a:lnSpc>
                <a:spcPct val="100000"/>
              </a:lnSpc>
              <a:spcBef>
                <a:spcPts val="0"/>
              </a:spcBef>
              <a:spcAft>
                <a:spcPts val="0"/>
              </a:spcAft>
              <a:buSzPts val="12800"/>
              <a:buNone/>
              <a:defRPr sz="12800"/>
            </a:lvl2pPr>
            <a:lvl3pPr lvl="2" algn="ctr">
              <a:lnSpc>
                <a:spcPct val="100000"/>
              </a:lnSpc>
              <a:spcBef>
                <a:spcPts val="0"/>
              </a:spcBef>
              <a:spcAft>
                <a:spcPts val="0"/>
              </a:spcAft>
              <a:buSzPts val="12800"/>
              <a:buNone/>
              <a:defRPr sz="12800"/>
            </a:lvl3pPr>
            <a:lvl4pPr lvl="3" algn="ctr">
              <a:lnSpc>
                <a:spcPct val="100000"/>
              </a:lnSpc>
              <a:spcBef>
                <a:spcPts val="0"/>
              </a:spcBef>
              <a:spcAft>
                <a:spcPts val="0"/>
              </a:spcAft>
              <a:buSzPts val="12800"/>
              <a:buNone/>
              <a:defRPr sz="12800"/>
            </a:lvl4pPr>
            <a:lvl5pPr lvl="4" algn="ctr">
              <a:lnSpc>
                <a:spcPct val="100000"/>
              </a:lnSpc>
              <a:spcBef>
                <a:spcPts val="0"/>
              </a:spcBef>
              <a:spcAft>
                <a:spcPts val="0"/>
              </a:spcAft>
              <a:buSzPts val="12800"/>
              <a:buNone/>
              <a:defRPr sz="12800"/>
            </a:lvl5pPr>
            <a:lvl6pPr lvl="5" algn="ctr">
              <a:lnSpc>
                <a:spcPct val="100000"/>
              </a:lnSpc>
              <a:spcBef>
                <a:spcPts val="0"/>
              </a:spcBef>
              <a:spcAft>
                <a:spcPts val="0"/>
              </a:spcAft>
              <a:buSzPts val="12800"/>
              <a:buNone/>
              <a:defRPr sz="12800"/>
            </a:lvl6pPr>
            <a:lvl7pPr lvl="6" algn="ctr">
              <a:lnSpc>
                <a:spcPct val="100000"/>
              </a:lnSpc>
              <a:spcBef>
                <a:spcPts val="0"/>
              </a:spcBef>
              <a:spcAft>
                <a:spcPts val="0"/>
              </a:spcAft>
              <a:buSzPts val="12800"/>
              <a:buNone/>
              <a:defRPr sz="12800"/>
            </a:lvl7pPr>
            <a:lvl8pPr lvl="7" algn="ctr">
              <a:lnSpc>
                <a:spcPct val="100000"/>
              </a:lnSpc>
              <a:spcBef>
                <a:spcPts val="0"/>
              </a:spcBef>
              <a:spcAft>
                <a:spcPts val="0"/>
              </a:spcAft>
              <a:buSzPts val="12800"/>
              <a:buNone/>
              <a:defRPr sz="12800"/>
            </a:lvl8pPr>
            <a:lvl9pPr lvl="8" algn="ctr">
              <a:lnSpc>
                <a:spcPct val="100000"/>
              </a:lnSpc>
              <a:spcBef>
                <a:spcPts val="0"/>
              </a:spcBef>
              <a:spcAft>
                <a:spcPts val="0"/>
              </a:spcAft>
              <a:buSzPts val="12800"/>
              <a:buNone/>
              <a:defRPr sz="12800"/>
            </a:lvl9pPr>
          </a:lstStyle>
          <a:p>
            <a:r>
              <a:t>xx%</a:t>
            </a:r>
          </a:p>
        </p:txBody>
      </p:sp>
      <p:sp>
        <p:nvSpPr>
          <p:cNvPr id="115" name="Google Shape;115;g2fb634b4805_2_1350"/>
          <p:cNvSpPr txBox="1"/>
          <p:nvPr>
            <p:ph idx="1" type="subTitle"/>
          </p:nvPr>
        </p:nvSpPr>
        <p:spPr>
          <a:xfrm>
            <a:off x="2700583" y="4092833"/>
            <a:ext cx="8127600" cy="542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g2fb634b4805_2_1249"/>
          <p:cNvSpPr txBox="1"/>
          <p:nvPr>
            <p:ph type="title"/>
          </p:nvPr>
        </p:nvSpPr>
        <p:spPr>
          <a:xfrm>
            <a:off x="960000" y="713333"/>
            <a:ext cx="10272000" cy="7635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Clr>
                <a:schemeClr val="lt1"/>
              </a:buClr>
              <a:buSzPts val="4700"/>
              <a:buNone/>
              <a:defRPr>
                <a:solidFill>
                  <a:schemeClr val="lt1"/>
                </a:solidFill>
              </a:defRPr>
            </a:lvl2pPr>
            <a:lvl3pPr lvl="2" algn="l">
              <a:lnSpc>
                <a:spcPct val="100000"/>
              </a:lnSpc>
              <a:spcBef>
                <a:spcPts val="0"/>
              </a:spcBef>
              <a:spcAft>
                <a:spcPts val="0"/>
              </a:spcAft>
              <a:buClr>
                <a:schemeClr val="lt1"/>
              </a:buClr>
              <a:buSzPts val="4700"/>
              <a:buNone/>
              <a:defRPr>
                <a:solidFill>
                  <a:schemeClr val="lt1"/>
                </a:solidFill>
              </a:defRPr>
            </a:lvl3pPr>
            <a:lvl4pPr lvl="3" algn="l">
              <a:lnSpc>
                <a:spcPct val="100000"/>
              </a:lnSpc>
              <a:spcBef>
                <a:spcPts val="0"/>
              </a:spcBef>
              <a:spcAft>
                <a:spcPts val="0"/>
              </a:spcAft>
              <a:buClr>
                <a:schemeClr val="lt1"/>
              </a:buClr>
              <a:buSzPts val="4700"/>
              <a:buNone/>
              <a:defRPr>
                <a:solidFill>
                  <a:schemeClr val="lt1"/>
                </a:solidFill>
              </a:defRPr>
            </a:lvl4pPr>
            <a:lvl5pPr lvl="4" algn="l">
              <a:lnSpc>
                <a:spcPct val="100000"/>
              </a:lnSpc>
              <a:spcBef>
                <a:spcPts val="0"/>
              </a:spcBef>
              <a:spcAft>
                <a:spcPts val="0"/>
              </a:spcAft>
              <a:buClr>
                <a:schemeClr val="lt1"/>
              </a:buClr>
              <a:buSzPts val="4700"/>
              <a:buNone/>
              <a:defRPr>
                <a:solidFill>
                  <a:schemeClr val="lt1"/>
                </a:solidFill>
              </a:defRPr>
            </a:lvl5pPr>
            <a:lvl6pPr lvl="5" algn="l">
              <a:lnSpc>
                <a:spcPct val="100000"/>
              </a:lnSpc>
              <a:spcBef>
                <a:spcPts val="0"/>
              </a:spcBef>
              <a:spcAft>
                <a:spcPts val="0"/>
              </a:spcAft>
              <a:buClr>
                <a:schemeClr val="lt1"/>
              </a:buClr>
              <a:buSzPts val="4700"/>
              <a:buNone/>
              <a:defRPr>
                <a:solidFill>
                  <a:schemeClr val="lt1"/>
                </a:solidFill>
              </a:defRPr>
            </a:lvl6pPr>
            <a:lvl7pPr lvl="6" algn="l">
              <a:lnSpc>
                <a:spcPct val="100000"/>
              </a:lnSpc>
              <a:spcBef>
                <a:spcPts val="0"/>
              </a:spcBef>
              <a:spcAft>
                <a:spcPts val="0"/>
              </a:spcAft>
              <a:buClr>
                <a:schemeClr val="lt1"/>
              </a:buClr>
              <a:buSzPts val="4700"/>
              <a:buNone/>
              <a:defRPr>
                <a:solidFill>
                  <a:schemeClr val="lt1"/>
                </a:solidFill>
              </a:defRPr>
            </a:lvl7pPr>
            <a:lvl8pPr lvl="7" algn="l">
              <a:lnSpc>
                <a:spcPct val="100000"/>
              </a:lnSpc>
              <a:spcBef>
                <a:spcPts val="0"/>
              </a:spcBef>
              <a:spcAft>
                <a:spcPts val="0"/>
              </a:spcAft>
              <a:buClr>
                <a:schemeClr val="lt1"/>
              </a:buClr>
              <a:buSzPts val="4700"/>
              <a:buNone/>
              <a:defRPr>
                <a:solidFill>
                  <a:schemeClr val="lt1"/>
                </a:solidFill>
              </a:defRPr>
            </a:lvl8pPr>
            <a:lvl9pPr lvl="8" algn="l">
              <a:lnSpc>
                <a:spcPct val="100000"/>
              </a:lnSpc>
              <a:spcBef>
                <a:spcPts val="0"/>
              </a:spcBef>
              <a:spcAft>
                <a:spcPts val="0"/>
              </a:spcAft>
              <a:buClr>
                <a:schemeClr val="lt1"/>
              </a:buClr>
              <a:buSzPts val="4700"/>
              <a:buNone/>
              <a:defRPr>
                <a:solidFill>
                  <a:schemeClr val="lt1"/>
                </a:solidFill>
              </a:defRPr>
            </a:lvl9pPr>
          </a:lstStyle>
          <a:p/>
        </p:txBody>
      </p:sp>
      <p:sp>
        <p:nvSpPr>
          <p:cNvPr id="13" name="Google Shape;13;g2fb634b4805_2_1249"/>
          <p:cNvSpPr txBox="1"/>
          <p:nvPr>
            <p:ph idx="1" type="body"/>
          </p:nvPr>
        </p:nvSpPr>
        <p:spPr>
          <a:xfrm>
            <a:off x="960000" y="1780800"/>
            <a:ext cx="10272000" cy="43635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AutoNum type="arabicPeriod"/>
              <a:defRPr sz="1500"/>
            </a:lvl1pPr>
            <a:lvl2pPr indent="-330200" lvl="1" marL="914400" algn="l">
              <a:lnSpc>
                <a:spcPct val="115000"/>
              </a:lnSpc>
              <a:spcBef>
                <a:spcPts val="0"/>
              </a:spcBef>
              <a:spcAft>
                <a:spcPts val="0"/>
              </a:spcAft>
              <a:buSzPts val="1600"/>
              <a:buFont typeface="Roboto Condensed Light"/>
              <a:buAutoNum type="alphaLcPeriod"/>
              <a:defRPr/>
            </a:lvl2pPr>
            <a:lvl3pPr indent="-330200" lvl="2" marL="1371600" algn="l">
              <a:lnSpc>
                <a:spcPct val="115000"/>
              </a:lnSpc>
              <a:spcBef>
                <a:spcPts val="0"/>
              </a:spcBef>
              <a:spcAft>
                <a:spcPts val="0"/>
              </a:spcAft>
              <a:buSzPts val="1600"/>
              <a:buFont typeface="Roboto Condensed Light"/>
              <a:buAutoNum type="romanLcPeriod"/>
              <a:defRPr/>
            </a:lvl3pPr>
            <a:lvl4pPr indent="-330200" lvl="3" marL="1828800" algn="l">
              <a:lnSpc>
                <a:spcPct val="115000"/>
              </a:lnSpc>
              <a:spcBef>
                <a:spcPts val="0"/>
              </a:spcBef>
              <a:spcAft>
                <a:spcPts val="0"/>
              </a:spcAft>
              <a:buSzPts val="1600"/>
              <a:buFont typeface="Roboto Condensed Light"/>
              <a:buAutoNum type="arabicPeriod"/>
              <a:defRPr/>
            </a:lvl4pPr>
            <a:lvl5pPr indent="-330200" lvl="4" marL="2286000" algn="l">
              <a:lnSpc>
                <a:spcPct val="115000"/>
              </a:lnSpc>
              <a:spcBef>
                <a:spcPts val="0"/>
              </a:spcBef>
              <a:spcAft>
                <a:spcPts val="0"/>
              </a:spcAft>
              <a:buSzPts val="1600"/>
              <a:buFont typeface="Roboto Condensed Light"/>
              <a:buAutoNum type="alphaLcPeriod"/>
              <a:defRPr/>
            </a:lvl5pPr>
            <a:lvl6pPr indent="-330200" lvl="5" marL="2743200" algn="l">
              <a:lnSpc>
                <a:spcPct val="115000"/>
              </a:lnSpc>
              <a:spcBef>
                <a:spcPts val="0"/>
              </a:spcBef>
              <a:spcAft>
                <a:spcPts val="0"/>
              </a:spcAft>
              <a:buSzPts val="1600"/>
              <a:buFont typeface="Roboto Condensed Light"/>
              <a:buAutoNum type="romanLcPeriod"/>
              <a:defRPr/>
            </a:lvl6pPr>
            <a:lvl7pPr indent="-330200" lvl="6" marL="3200400" algn="l">
              <a:lnSpc>
                <a:spcPct val="115000"/>
              </a:lnSpc>
              <a:spcBef>
                <a:spcPts val="0"/>
              </a:spcBef>
              <a:spcAft>
                <a:spcPts val="0"/>
              </a:spcAft>
              <a:buSzPts val="1600"/>
              <a:buFont typeface="Roboto Condensed Light"/>
              <a:buAutoNum type="arabicPeriod"/>
              <a:defRPr/>
            </a:lvl7pPr>
            <a:lvl8pPr indent="-330200" lvl="7" marL="3657600" algn="l">
              <a:lnSpc>
                <a:spcPct val="115000"/>
              </a:lnSpc>
              <a:spcBef>
                <a:spcPts val="0"/>
              </a:spcBef>
              <a:spcAft>
                <a:spcPts val="0"/>
              </a:spcAft>
              <a:buSzPts val="1600"/>
              <a:buFont typeface="Roboto Condensed Light"/>
              <a:buAutoNum type="alphaLcPeriod"/>
              <a:defRPr/>
            </a:lvl8pPr>
            <a:lvl9pPr indent="-330200" lvl="8" marL="4114800" algn="l">
              <a:lnSpc>
                <a:spcPct val="115000"/>
              </a:lnSpc>
              <a:spcBef>
                <a:spcPts val="0"/>
              </a:spcBef>
              <a:spcAft>
                <a:spcPts val="0"/>
              </a:spcAft>
              <a:buSzPts val="1600"/>
              <a:buFont typeface="Roboto Condensed Light"/>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g2fb634b4805_2_1354"/>
          <p:cNvSpPr txBox="1"/>
          <p:nvPr>
            <p:ph idx="1" type="subTitle"/>
          </p:nvPr>
        </p:nvSpPr>
        <p:spPr>
          <a:xfrm>
            <a:off x="960000" y="5002635"/>
            <a:ext cx="3115200" cy="791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18" name="Google Shape;118;g2fb634b4805_2_1354"/>
          <p:cNvSpPr txBox="1"/>
          <p:nvPr>
            <p:ph idx="2" type="subTitle"/>
          </p:nvPr>
        </p:nvSpPr>
        <p:spPr>
          <a:xfrm>
            <a:off x="4538400" y="5002635"/>
            <a:ext cx="3115200" cy="791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19" name="Google Shape;119;g2fb634b4805_2_1354"/>
          <p:cNvSpPr txBox="1"/>
          <p:nvPr>
            <p:ph idx="3" type="subTitle"/>
          </p:nvPr>
        </p:nvSpPr>
        <p:spPr>
          <a:xfrm>
            <a:off x="8116800" y="5002635"/>
            <a:ext cx="3115200" cy="791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20" name="Google Shape;120;g2fb634b4805_2_1354"/>
          <p:cNvSpPr txBox="1"/>
          <p:nvPr>
            <p:ph type="title"/>
          </p:nvPr>
        </p:nvSpPr>
        <p:spPr>
          <a:xfrm>
            <a:off x="960000" y="719328"/>
            <a:ext cx="102720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121" name="Google Shape;121;g2fb634b4805_2_1354"/>
          <p:cNvSpPr txBox="1"/>
          <p:nvPr>
            <p:ph idx="4" type="title"/>
          </p:nvPr>
        </p:nvSpPr>
        <p:spPr>
          <a:xfrm>
            <a:off x="1667400" y="4159484"/>
            <a:ext cx="1700400" cy="791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sz="4000">
                <a:latin typeface="Raleway Medium"/>
                <a:ea typeface="Raleway Medium"/>
                <a:cs typeface="Raleway Medium"/>
                <a:sym typeface="Raleway Medium"/>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22" name="Google Shape;122;g2fb634b4805_2_1354"/>
          <p:cNvSpPr txBox="1"/>
          <p:nvPr>
            <p:ph idx="5" type="title"/>
          </p:nvPr>
        </p:nvSpPr>
        <p:spPr>
          <a:xfrm>
            <a:off x="5245800" y="4159484"/>
            <a:ext cx="1700400" cy="791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sz="4000">
                <a:latin typeface="Raleway Medium"/>
                <a:ea typeface="Raleway Medium"/>
                <a:cs typeface="Raleway Medium"/>
                <a:sym typeface="Raleway Medium"/>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23" name="Google Shape;123;g2fb634b4805_2_1354"/>
          <p:cNvSpPr txBox="1"/>
          <p:nvPr>
            <p:ph idx="6" type="title"/>
          </p:nvPr>
        </p:nvSpPr>
        <p:spPr>
          <a:xfrm>
            <a:off x="8824200" y="4159484"/>
            <a:ext cx="1700400" cy="791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sz="4000">
                <a:latin typeface="Raleway Medium"/>
                <a:ea typeface="Raleway Medium"/>
                <a:cs typeface="Raleway Medium"/>
                <a:sym typeface="Raleway Medium"/>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pic>
        <p:nvPicPr>
          <p:cNvPr id="124" name="Google Shape;124;g2fb634b4805_2_1354"/>
          <p:cNvPicPr preferRelativeResize="0"/>
          <p:nvPr/>
        </p:nvPicPr>
        <p:blipFill rotWithShape="1">
          <a:blip r:embed="rId3">
            <a:alphaModFix/>
          </a:blip>
          <a:srcRect b="0" l="34675" r="9149" t="0"/>
          <a:stretch/>
        </p:blipFill>
        <p:spPr>
          <a:xfrm>
            <a:off x="1622685" y="2223535"/>
            <a:ext cx="1789829" cy="1792225"/>
          </a:xfrm>
          <a:prstGeom prst="rect">
            <a:avLst/>
          </a:prstGeom>
          <a:noFill/>
          <a:ln>
            <a:noFill/>
          </a:ln>
        </p:spPr>
      </p:pic>
      <p:pic>
        <p:nvPicPr>
          <p:cNvPr id="125" name="Google Shape;125;g2fb634b4805_2_1354"/>
          <p:cNvPicPr preferRelativeResize="0"/>
          <p:nvPr/>
        </p:nvPicPr>
        <p:blipFill rotWithShape="1">
          <a:blip r:embed="rId3">
            <a:alphaModFix/>
          </a:blip>
          <a:srcRect b="0" l="28294" r="15531" t="0"/>
          <a:stretch/>
        </p:blipFill>
        <p:spPr>
          <a:xfrm>
            <a:off x="5201084" y="2223535"/>
            <a:ext cx="1789829" cy="1792225"/>
          </a:xfrm>
          <a:prstGeom prst="rect">
            <a:avLst/>
          </a:prstGeom>
          <a:noFill/>
          <a:ln>
            <a:noFill/>
          </a:ln>
        </p:spPr>
      </p:pic>
      <p:pic>
        <p:nvPicPr>
          <p:cNvPr id="126" name="Google Shape;126;g2fb634b4805_2_1354"/>
          <p:cNvPicPr preferRelativeResize="0"/>
          <p:nvPr/>
        </p:nvPicPr>
        <p:blipFill rotWithShape="1">
          <a:blip r:embed="rId4">
            <a:alphaModFix/>
          </a:blip>
          <a:srcRect b="0" l="14936" r="28890" t="0"/>
          <a:stretch/>
        </p:blipFill>
        <p:spPr>
          <a:xfrm>
            <a:off x="8779485" y="2223535"/>
            <a:ext cx="1789829" cy="17922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g2fb634b4805_2_1365"/>
          <p:cNvPicPr preferRelativeResize="0"/>
          <p:nvPr/>
        </p:nvPicPr>
        <p:blipFill rotWithShape="1">
          <a:blip r:embed="rId3">
            <a:alphaModFix/>
          </a:blip>
          <a:srcRect b="38083" l="3808" r="21082" t="32173"/>
          <a:stretch/>
        </p:blipFill>
        <p:spPr>
          <a:xfrm>
            <a:off x="0" y="713333"/>
            <a:ext cx="12192000" cy="2715665"/>
          </a:xfrm>
          <a:prstGeom prst="rect">
            <a:avLst/>
          </a:prstGeom>
          <a:noFill/>
          <a:ln>
            <a:noFill/>
          </a:ln>
        </p:spPr>
      </p:pic>
      <p:sp>
        <p:nvSpPr>
          <p:cNvPr id="129" name="Google Shape;129;g2fb634b4805_2_1365"/>
          <p:cNvSpPr txBox="1"/>
          <p:nvPr>
            <p:ph idx="1" type="subTitle"/>
          </p:nvPr>
        </p:nvSpPr>
        <p:spPr>
          <a:xfrm>
            <a:off x="7230200" y="3903333"/>
            <a:ext cx="3798300" cy="15483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30" name="Google Shape;130;g2fb634b4805_2_1365"/>
          <p:cNvSpPr txBox="1"/>
          <p:nvPr>
            <p:ph type="title"/>
          </p:nvPr>
        </p:nvSpPr>
        <p:spPr>
          <a:xfrm>
            <a:off x="6197600" y="1626467"/>
            <a:ext cx="4831200" cy="15795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4700"/>
              <a:buNone/>
              <a:defRPr>
                <a:solidFill>
                  <a:schemeClr val="dk1"/>
                </a:solidFill>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bg>
      <p:bgPr>
        <a:blipFill>
          <a:blip r:embed="rId2">
            <a:alphaModFix/>
          </a:blip>
          <a:stretch>
            <a:fillRect/>
          </a:stretch>
        </a:blipFill>
      </p:bgPr>
    </p:bg>
    <p:spTree>
      <p:nvGrpSpPr>
        <p:cNvPr id="131" name="Shape 131"/>
        <p:cNvGrpSpPr/>
        <p:nvPr/>
      </p:nvGrpSpPr>
      <p:grpSpPr>
        <a:xfrm>
          <a:off x="0" y="0"/>
          <a:ext cx="0" cy="0"/>
          <a:chOff x="0" y="0"/>
          <a:chExt cx="0" cy="0"/>
        </a:xfrm>
      </p:grpSpPr>
      <p:pic>
        <p:nvPicPr>
          <p:cNvPr id="132" name="Google Shape;132;g2fb634b4805_2_1369"/>
          <p:cNvPicPr preferRelativeResize="0"/>
          <p:nvPr/>
        </p:nvPicPr>
        <p:blipFill rotWithShape="1">
          <a:blip r:embed="rId3">
            <a:alphaModFix/>
          </a:blip>
          <a:srcRect b="5114" l="4800" r="510" t="57388"/>
          <a:stretch/>
        </p:blipFill>
        <p:spPr>
          <a:xfrm>
            <a:off x="0" y="713333"/>
            <a:ext cx="12192000" cy="2715665"/>
          </a:xfrm>
          <a:prstGeom prst="rect">
            <a:avLst/>
          </a:prstGeom>
          <a:noFill/>
          <a:ln>
            <a:noFill/>
          </a:ln>
        </p:spPr>
      </p:pic>
      <p:sp>
        <p:nvSpPr>
          <p:cNvPr id="133" name="Google Shape;133;g2fb634b4805_2_1369"/>
          <p:cNvSpPr txBox="1"/>
          <p:nvPr>
            <p:ph idx="1" type="subTitle"/>
          </p:nvPr>
        </p:nvSpPr>
        <p:spPr>
          <a:xfrm>
            <a:off x="1158700" y="3903333"/>
            <a:ext cx="3804000" cy="1548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34" name="Google Shape;134;g2fb634b4805_2_1369"/>
          <p:cNvSpPr txBox="1"/>
          <p:nvPr>
            <p:ph type="title"/>
          </p:nvPr>
        </p:nvSpPr>
        <p:spPr>
          <a:xfrm>
            <a:off x="1158700" y="1636433"/>
            <a:ext cx="4937100" cy="1603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solidFill>
                  <a:schemeClr val="dk1"/>
                </a:solidFill>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g2fb634b4805_2_1373"/>
          <p:cNvPicPr preferRelativeResize="0"/>
          <p:nvPr/>
        </p:nvPicPr>
        <p:blipFill rotWithShape="1">
          <a:blip r:embed="rId3">
            <a:alphaModFix/>
          </a:blip>
          <a:srcRect b="7086" l="7620" r="550" t="56550"/>
          <a:stretch/>
        </p:blipFill>
        <p:spPr>
          <a:xfrm>
            <a:off x="0" y="713333"/>
            <a:ext cx="12192000" cy="2715665"/>
          </a:xfrm>
          <a:prstGeom prst="rect">
            <a:avLst/>
          </a:prstGeom>
          <a:noFill/>
          <a:ln>
            <a:noFill/>
          </a:ln>
        </p:spPr>
      </p:pic>
      <p:sp>
        <p:nvSpPr>
          <p:cNvPr id="137" name="Google Shape;137;g2fb634b4805_2_1373"/>
          <p:cNvSpPr txBox="1"/>
          <p:nvPr>
            <p:ph idx="1" type="subTitle"/>
          </p:nvPr>
        </p:nvSpPr>
        <p:spPr>
          <a:xfrm>
            <a:off x="7278245" y="3903333"/>
            <a:ext cx="3762300" cy="15519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38" name="Google Shape;138;g2fb634b4805_2_1373"/>
          <p:cNvSpPr txBox="1"/>
          <p:nvPr>
            <p:ph type="title"/>
          </p:nvPr>
        </p:nvSpPr>
        <p:spPr>
          <a:xfrm>
            <a:off x="6578245" y="2358428"/>
            <a:ext cx="4462500" cy="8391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4700"/>
              <a:buNone/>
              <a:defRPr>
                <a:solidFill>
                  <a:schemeClr val="dk1"/>
                </a:solidFill>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2">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g2fb634b4805_2_1377"/>
          <p:cNvSpPr txBox="1"/>
          <p:nvPr>
            <p:ph type="title"/>
          </p:nvPr>
        </p:nvSpPr>
        <p:spPr>
          <a:xfrm>
            <a:off x="960000" y="719328"/>
            <a:ext cx="102720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3">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id="142" name="Google Shape;142;g2fb634b4805_2_1379"/>
          <p:cNvPicPr preferRelativeResize="0"/>
          <p:nvPr/>
        </p:nvPicPr>
        <p:blipFill rotWithShape="1">
          <a:blip r:embed="rId3">
            <a:alphaModFix/>
          </a:blip>
          <a:srcRect b="0" l="33582" r="21937" t="0"/>
          <a:stretch/>
        </p:blipFill>
        <p:spPr>
          <a:xfrm>
            <a:off x="3256200" y="0"/>
            <a:ext cx="5422901" cy="6858000"/>
          </a:xfrm>
          <a:prstGeom prst="rect">
            <a:avLst/>
          </a:prstGeom>
          <a:noFill/>
          <a:ln>
            <a:noFill/>
          </a:ln>
        </p:spPr>
      </p:pic>
      <p:sp>
        <p:nvSpPr>
          <p:cNvPr id="143" name="Google Shape;143;g2fb634b4805_2_1379"/>
          <p:cNvSpPr txBox="1"/>
          <p:nvPr>
            <p:ph type="title"/>
          </p:nvPr>
        </p:nvSpPr>
        <p:spPr>
          <a:xfrm>
            <a:off x="960000" y="719328"/>
            <a:ext cx="102720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solidFill>
                  <a:schemeClr val="dk1"/>
                </a:solidFill>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g2fb634b4805_2_1382"/>
          <p:cNvPicPr preferRelativeResize="0"/>
          <p:nvPr/>
        </p:nvPicPr>
        <p:blipFill rotWithShape="1">
          <a:blip r:embed="rId3">
            <a:alphaModFix/>
          </a:blip>
          <a:srcRect b="1184" l="19315" r="25545" t="0"/>
          <a:stretch/>
        </p:blipFill>
        <p:spPr>
          <a:xfrm>
            <a:off x="6096000" y="713333"/>
            <a:ext cx="6096000" cy="6144665"/>
          </a:xfrm>
          <a:prstGeom prst="rect">
            <a:avLst/>
          </a:prstGeom>
          <a:noFill/>
          <a:ln>
            <a:noFill/>
          </a:ln>
        </p:spPr>
      </p:pic>
      <p:sp>
        <p:nvSpPr>
          <p:cNvPr id="146" name="Google Shape;146;g2fb634b4805_2_1382"/>
          <p:cNvSpPr txBox="1"/>
          <p:nvPr>
            <p:ph idx="1" type="subTitle"/>
          </p:nvPr>
        </p:nvSpPr>
        <p:spPr>
          <a:xfrm>
            <a:off x="953467" y="2816867"/>
            <a:ext cx="4358100" cy="33636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rgbClr val="595959"/>
              </a:buClr>
              <a:buSzPts val="1300"/>
              <a:buFont typeface="Anaheim"/>
              <a:buChar char="●"/>
              <a:defRPr/>
            </a:lvl1pPr>
            <a:lvl2pPr lvl="1" algn="ctr">
              <a:lnSpc>
                <a:spcPct val="100000"/>
              </a:lnSpc>
              <a:spcBef>
                <a:spcPts val="0"/>
              </a:spcBef>
              <a:spcAft>
                <a:spcPts val="0"/>
              </a:spcAft>
              <a:buClr>
                <a:srgbClr val="595959"/>
              </a:buClr>
              <a:buSzPts val="1900"/>
              <a:buFont typeface="Anaheim"/>
              <a:buChar char="○"/>
              <a:defRPr/>
            </a:lvl2pPr>
            <a:lvl3pPr lvl="2" algn="ctr">
              <a:lnSpc>
                <a:spcPct val="100000"/>
              </a:lnSpc>
              <a:spcBef>
                <a:spcPts val="0"/>
              </a:spcBef>
              <a:spcAft>
                <a:spcPts val="0"/>
              </a:spcAft>
              <a:buClr>
                <a:srgbClr val="595959"/>
              </a:buClr>
              <a:buSzPts val="1900"/>
              <a:buFont typeface="Anaheim"/>
              <a:buChar char="■"/>
              <a:defRPr/>
            </a:lvl3pPr>
            <a:lvl4pPr lvl="3" algn="ctr">
              <a:lnSpc>
                <a:spcPct val="100000"/>
              </a:lnSpc>
              <a:spcBef>
                <a:spcPts val="0"/>
              </a:spcBef>
              <a:spcAft>
                <a:spcPts val="0"/>
              </a:spcAft>
              <a:buClr>
                <a:srgbClr val="595959"/>
              </a:buClr>
              <a:buSzPts val="1900"/>
              <a:buFont typeface="Anaheim"/>
              <a:buChar char="●"/>
              <a:defRPr/>
            </a:lvl4pPr>
            <a:lvl5pPr lvl="4" algn="ctr">
              <a:lnSpc>
                <a:spcPct val="100000"/>
              </a:lnSpc>
              <a:spcBef>
                <a:spcPts val="0"/>
              </a:spcBef>
              <a:spcAft>
                <a:spcPts val="0"/>
              </a:spcAft>
              <a:buClr>
                <a:srgbClr val="595959"/>
              </a:buClr>
              <a:buSzPts val="1900"/>
              <a:buFont typeface="Anaheim"/>
              <a:buChar char="○"/>
              <a:defRPr/>
            </a:lvl5pPr>
            <a:lvl6pPr lvl="5" algn="ctr">
              <a:lnSpc>
                <a:spcPct val="100000"/>
              </a:lnSpc>
              <a:spcBef>
                <a:spcPts val="0"/>
              </a:spcBef>
              <a:spcAft>
                <a:spcPts val="0"/>
              </a:spcAft>
              <a:buClr>
                <a:srgbClr val="595959"/>
              </a:buClr>
              <a:buSzPts val="1900"/>
              <a:buFont typeface="Anaheim"/>
              <a:buChar char="■"/>
              <a:defRPr/>
            </a:lvl6pPr>
            <a:lvl7pPr lvl="6" algn="ctr">
              <a:lnSpc>
                <a:spcPct val="100000"/>
              </a:lnSpc>
              <a:spcBef>
                <a:spcPts val="0"/>
              </a:spcBef>
              <a:spcAft>
                <a:spcPts val="0"/>
              </a:spcAft>
              <a:buClr>
                <a:srgbClr val="595959"/>
              </a:buClr>
              <a:buSzPts val="1900"/>
              <a:buFont typeface="Anaheim"/>
              <a:buChar char="●"/>
              <a:defRPr/>
            </a:lvl7pPr>
            <a:lvl8pPr lvl="7" algn="ctr">
              <a:lnSpc>
                <a:spcPct val="100000"/>
              </a:lnSpc>
              <a:spcBef>
                <a:spcPts val="0"/>
              </a:spcBef>
              <a:spcAft>
                <a:spcPts val="0"/>
              </a:spcAft>
              <a:buClr>
                <a:srgbClr val="595959"/>
              </a:buClr>
              <a:buSzPts val="1900"/>
              <a:buFont typeface="Anaheim"/>
              <a:buChar char="○"/>
              <a:defRPr/>
            </a:lvl8pPr>
            <a:lvl9pPr lvl="8" algn="ctr">
              <a:lnSpc>
                <a:spcPct val="100000"/>
              </a:lnSpc>
              <a:spcBef>
                <a:spcPts val="0"/>
              </a:spcBef>
              <a:spcAft>
                <a:spcPts val="0"/>
              </a:spcAft>
              <a:buClr>
                <a:srgbClr val="595959"/>
              </a:buClr>
              <a:buSzPts val="1900"/>
              <a:buFont typeface="Anaheim"/>
              <a:buChar char="■"/>
              <a:defRPr/>
            </a:lvl9pPr>
          </a:lstStyle>
          <a:p/>
        </p:txBody>
      </p:sp>
      <p:sp>
        <p:nvSpPr>
          <p:cNvPr id="147" name="Google Shape;147;g2fb634b4805_2_1382"/>
          <p:cNvSpPr txBox="1"/>
          <p:nvPr>
            <p:ph type="title"/>
          </p:nvPr>
        </p:nvSpPr>
        <p:spPr>
          <a:xfrm>
            <a:off x="953467" y="1043007"/>
            <a:ext cx="4358100" cy="1857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g2fb634b4805_2_1386"/>
          <p:cNvSpPr txBox="1"/>
          <p:nvPr>
            <p:ph type="title"/>
          </p:nvPr>
        </p:nvSpPr>
        <p:spPr>
          <a:xfrm>
            <a:off x="960000" y="719328"/>
            <a:ext cx="102720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g2fb634b4805_2_1388"/>
          <p:cNvPicPr preferRelativeResize="0"/>
          <p:nvPr/>
        </p:nvPicPr>
        <p:blipFill rotWithShape="1">
          <a:blip r:embed="rId3">
            <a:alphaModFix/>
          </a:blip>
          <a:srcRect b="40032" l="8792" r="0" t="31239"/>
          <a:stretch/>
        </p:blipFill>
        <p:spPr>
          <a:xfrm>
            <a:off x="0" y="2968167"/>
            <a:ext cx="5201933" cy="921669"/>
          </a:xfrm>
          <a:prstGeom prst="rect">
            <a:avLst/>
          </a:prstGeom>
          <a:noFill/>
          <a:ln>
            <a:noFill/>
          </a:ln>
        </p:spPr>
      </p:pic>
      <p:sp>
        <p:nvSpPr>
          <p:cNvPr id="152" name="Google Shape;152;g2fb634b4805_2_1388"/>
          <p:cNvSpPr txBox="1"/>
          <p:nvPr>
            <p:ph type="title"/>
          </p:nvPr>
        </p:nvSpPr>
        <p:spPr>
          <a:xfrm>
            <a:off x="953467" y="3047200"/>
            <a:ext cx="4248300" cy="7635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4700"/>
              <a:buNone/>
              <a:defRPr>
                <a:solidFill>
                  <a:schemeClr val="dk1"/>
                </a:solidFill>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153" name="Google Shape;153;g2fb634b4805_2_1388"/>
          <p:cNvSpPr txBox="1"/>
          <p:nvPr>
            <p:ph idx="1" type="body"/>
          </p:nvPr>
        </p:nvSpPr>
        <p:spPr>
          <a:xfrm>
            <a:off x="6464433" y="952100"/>
            <a:ext cx="4545900" cy="3704700"/>
          </a:xfrm>
          <a:prstGeom prst="rect">
            <a:avLst/>
          </a:prstGeom>
          <a:noFill/>
          <a:ln>
            <a:noFill/>
          </a:ln>
        </p:spPr>
        <p:txBody>
          <a:bodyPr anchorCtr="0" anchor="t" bIns="121900" lIns="121900" spcFirstLastPara="1" rIns="121900" wrap="square" tIns="121900">
            <a:noAutofit/>
          </a:bodyPr>
          <a:lstStyle>
            <a:lvl1pPr indent="-311150" lvl="0" marL="457200" algn="l">
              <a:lnSpc>
                <a:spcPct val="100000"/>
              </a:lnSpc>
              <a:spcBef>
                <a:spcPts val="0"/>
              </a:spcBef>
              <a:spcAft>
                <a:spcPts val="0"/>
              </a:spcAft>
              <a:buSzPts val="1300"/>
              <a:buFont typeface="Anaheim"/>
              <a:buChar char="●"/>
              <a:defRPr sz="1900"/>
            </a:lvl1pPr>
            <a:lvl2pPr indent="-349250" lvl="1" marL="914400" algn="l">
              <a:lnSpc>
                <a:spcPct val="115000"/>
              </a:lnSpc>
              <a:spcBef>
                <a:spcPts val="0"/>
              </a:spcBef>
              <a:spcAft>
                <a:spcPts val="0"/>
              </a:spcAft>
              <a:buSzPts val="1900"/>
              <a:buFont typeface="Anaheim"/>
              <a:buChar char="○"/>
              <a:defRPr/>
            </a:lvl2pPr>
            <a:lvl3pPr indent="-349250" lvl="2" marL="1371600" algn="l">
              <a:lnSpc>
                <a:spcPct val="115000"/>
              </a:lnSpc>
              <a:spcBef>
                <a:spcPts val="0"/>
              </a:spcBef>
              <a:spcAft>
                <a:spcPts val="0"/>
              </a:spcAft>
              <a:buSzPts val="1900"/>
              <a:buFont typeface="Anaheim"/>
              <a:buChar char="■"/>
              <a:defRPr/>
            </a:lvl3pPr>
            <a:lvl4pPr indent="-349250" lvl="3" marL="1828800" algn="l">
              <a:lnSpc>
                <a:spcPct val="115000"/>
              </a:lnSpc>
              <a:spcBef>
                <a:spcPts val="0"/>
              </a:spcBef>
              <a:spcAft>
                <a:spcPts val="0"/>
              </a:spcAft>
              <a:buSzPts val="1900"/>
              <a:buFont typeface="Anaheim"/>
              <a:buChar char="●"/>
              <a:defRPr/>
            </a:lvl4pPr>
            <a:lvl5pPr indent="-349250" lvl="4" marL="2286000" algn="l">
              <a:lnSpc>
                <a:spcPct val="115000"/>
              </a:lnSpc>
              <a:spcBef>
                <a:spcPts val="0"/>
              </a:spcBef>
              <a:spcAft>
                <a:spcPts val="0"/>
              </a:spcAft>
              <a:buSzPts val="1900"/>
              <a:buFont typeface="Anaheim"/>
              <a:buChar char="○"/>
              <a:defRPr/>
            </a:lvl5pPr>
            <a:lvl6pPr indent="-349250" lvl="5" marL="2743200" algn="l">
              <a:lnSpc>
                <a:spcPct val="115000"/>
              </a:lnSpc>
              <a:spcBef>
                <a:spcPts val="0"/>
              </a:spcBef>
              <a:spcAft>
                <a:spcPts val="0"/>
              </a:spcAft>
              <a:buSzPts val="1900"/>
              <a:buFont typeface="Anaheim"/>
              <a:buChar char="■"/>
              <a:defRPr/>
            </a:lvl6pPr>
            <a:lvl7pPr indent="-349250" lvl="6" marL="3200400" algn="l">
              <a:lnSpc>
                <a:spcPct val="115000"/>
              </a:lnSpc>
              <a:spcBef>
                <a:spcPts val="0"/>
              </a:spcBef>
              <a:spcAft>
                <a:spcPts val="0"/>
              </a:spcAft>
              <a:buSzPts val="1900"/>
              <a:buFont typeface="Anaheim"/>
              <a:buChar char="●"/>
              <a:defRPr/>
            </a:lvl7pPr>
            <a:lvl8pPr indent="-349250" lvl="7" marL="3657600" algn="l">
              <a:lnSpc>
                <a:spcPct val="115000"/>
              </a:lnSpc>
              <a:spcBef>
                <a:spcPts val="0"/>
              </a:spcBef>
              <a:spcAft>
                <a:spcPts val="0"/>
              </a:spcAft>
              <a:buSzPts val="1900"/>
              <a:buFont typeface="Anaheim"/>
              <a:buChar char="○"/>
              <a:defRPr/>
            </a:lvl8pPr>
            <a:lvl9pPr indent="-349250" lvl="8" marL="4114800" algn="l">
              <a:lnSpc>
                <a:spcPct val="115000"/>
              </a:lnSpc>
              <a:spcBef>
                <a:spcPts val="0"/>
              </a:spcBef>
              <a:spcAft>
                <a:spcPts val="0"/>
              </a:spcAft>
              <a:buSzPts val="1900"/>
              <a:buFont typeface="Anaheim"/>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g2fb634b4805_2_1392"/>
          <p:cNvPicPr preferRelativeResize="0"/>
          <p:nvPr/>
        </p:nvPicPr>
        <p:blipFill rotWithShape="1">
          <a:blip r:embed="rId3">
            <a:alphaModFix/>
          </a:blip>
          <a:srcRect b="54415" l="22833" r="24928" t="1077"/>
          <a:stretch/>
        </p:blipFill>
        <p:spPr>
          <a:xfrm>
            <a:off x="3573867" y="0"/>
            <a:ext cx="5043998" cy="2417367"/>
          </a:xfrm>
          <a:prstGeom prst="rect">
            <a:avLst/>
          </a:prstGeom>
          <a:noFill/>
          <a:ln>
            <a:noFill/>
          </a:ln>
        </p:spPr>
      </p:pic>
      <p:sp>
        <p:nvSpPr>
          <p:cNvPr id="156" name="Google Shape;156;g2fb634b4805_2_1392"/>
          <p:cNvSpPr txBox="1"/>
          <p:nvPr>
            <p:ph type="ctrTitle"/>
          </p:nvPr>
        </p:nvSpPr>
        <p:spPr>
          <a:xfrm>
            <a:off x="3484133" y="994700"/>
            <a:ext cx="5223600" cy="1330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6900"/>
              <a:buNone/>
              <a:defRPr sz="8800">
                <a:solidFill>
                  <a:schemeClr val="dk1"/>
                </a:solidFill>
              </a:defRPr>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57" name="Google Shape;157;g2fb634b4805_2_1392"/>
          <p:cNvSpPr txBox="1"/>
          <p:nvPr>
            <p:ph idx="1" type="subTitle"/>
          </p:nvPr>
        </p:nvSpPr>
        <p:spPr>
          <a:xfrm>
            <a:off x="3233433" y="2374333"/>
            <a:ext cx="5725200" cy="19869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58" name="Google Shape;158;g2fb634b4805_2_1392"/>
          <p:cNvSpPr txBox="1"/>
          <p:nvPr/>
        </p:nvSpPr>
        <p:spPr>
          <a:xfrm>
            <a:off x="2921000" y="5129167"/>
            <a:ext cx="6350100" cy="671100"/>
          </a:xfrm>
          <a:prstGeom prst="rect">
            <a:avLst/>
          </a:prstGeom>
          <a:noFill/>
          <a:ln>
            <a:noFill/>
          </a:ln>
        </p:spPr>
        <p:txBody>
          <a:bodyPr anchorCtr="0" anchor="b" bIns="121900" lIns="121900" spcFirstLastPara="1" rIns="121900" wrap="square" tIns="121900">
            <a:noAutofit/>
          </a:bodyPr>
          <a:lstStyle/>
          <a:p>
            <a:pPr indent="0" lvl="0" marL="0" marR="0" rtl="0" algn="ctr">
              <a:lnSpc>
                <a:spcPct val="100000"/>
              </a:lnSpc>
              <a:spcBef>
                <a:spcPts val="400"/>
              </a:spcBef>
              <a:spcAft>
                <a:spcPts val="0"/>
              </a:spcAft>
              <a:buClr>
                <a:srgbClr val="000000"/>
              </a:buClr>
              <a:buSzPts val="1300"/>
              <a:buFont typeface="Arial"/>
              <a:buNone/>
            </a:pPr>
            <a:r>
              <a:rPr b="0" i="0" lang="es-CL" sz="1300" u="none" cap="none" strike="noStrike">
                <a:solidFill>
                  <a:schemeClr val="lt1"/>
                </a:solidFill>
                <a:latin typeface="Poppins"/>
                <a:ea typeface="Poppins"/>
                <a:cs typeface="Poppins"/>
                <a:sym typeface="Poppins"/>
              </a:rPr>
              <a:t>CREDITS: This presentation template was created by</a:t>
            </a:r>
            <a:r>
              <a:rPr b="0" i="0" lang="es-CL" sz="1300" u="none" cap="none" strike="noStrike">
                <a:solidFill>
                  <a:schemeClr val="dk2"/>
                </a:solidFill>
                <a:latin typeface="Poppins"/>
                <a:ea typeface="Poppins"/>
                <a:cs typeface="Poppins"/>
                <a:sym typeface="Poppins"/>
              </a:rPr>
              <a:t> </a:t>
            </a:r>
            <a:r>
              <a:rPr b="0" i="0" lang="es-CL" sz="1300" u="none" cap="none" strike="noStrike">
                <a:solidFill>
                  <a:schemeClr val="hlink"/>
                </a:solidFill>
                <a:uFill>
                  <a:noFill/>
                </a:uFill>
                <a:latin typeface="Poppins"/>
                <a:ea typeface="Poppins"/>
                <a:cs typeface="Poppins"/>
                <a:sym typeface="Poppins"/>
                <a:hlinkClick r:id="rId4"/>
              </a:rPr>
              <a:t>Slidesgo</a:t>
            </a:r>
            <a:r>
              <a:rPr b="0" i="0" lang="es-CL" sz="1300" u="none" cap="none" strike="noStrike">
                <a:solidFill>
                  <a:schemeClr val="lt1"/>
                </a:solidFill>
                <a:latin typeface="Poppins"/>
                <a:ea typeface="Poppins"/>
                <a:cs typeface="Poppins"/>
                <a:sym typeface="Poppins"/>
              </a:rPr>
              <a:t>, including icons by </a:t>
            </a:r>
            <a:r>
              <a:rPr b="0" i="0" lang="es-CL" sz="1300" u="none" cap="none" strike="noStrike">
                <a:solidFill>
                  <a:schemeClr val="hlink"/>
                </a:solidFill>
                <a:uFill>
                  <a:noFill/>
                </a:uFill>
                <a:latin typeface="Poppins"/>
                <a:ea typeface="Poppins"/>
                <a:cs typeface="Poppins"/>
                <a:sym typeface="Poppins"/>
                <a:hlinkClick r:id="rId5"/>
              </a:rPr>
              <a:t>Flaticon</a:t>
            </a:r>
            <a:r>
              <a:rPr b="0" i="0" lang="es-CL" sz="1300" u="none" cap="none" strike="noStrike">
                <a:solidFill>
                  <a:schemeClr val="lt1"/>
                </a:solidFill>
                <a:latin typeface="Poppins"/>
                <a:ea typeface="Poppins"/>
                <a:cs typeface="Poppins"/>
                <a:sym typeface="Poppins"/>
              </a:rPr>
              <a:t> and infographics &amp; images by</a:t>
            </a:r>
            <a:r>
              <a:rPr b="0" i="0" lang="es-CL" sz="1300" u="none" cap="none" strike="noStrike">
                <a:solidFill>
                  <a:schemeClr val="dk2"/>
                </a:solidFill>
                <a:latin typeface="Poppins"/>
                <a:ea typeface="Poppins"/>
                <a:cs typeface="Poppins"/>
                <a:sym typeface="Poppins"/>
              </a:rPr>
              <a:t> </a:t>
            </a:r>
            <a:r>
              <a:rPr b="0" i="0" lang="es-CL" sz="1300" u="none" cap="none" strike="noStrike">
                <a:solidFill>
                  <a:schemeClr val="hlink"/>
                </a:solidFill>
                <a:uFill>
                  <a:noFill/>
                </a:uFill>
                <a:latin typeface="Poppins"/>
                <a:ea typeface="Poppins"/>
                <a:cs typeface="Poppins"/>
                <a:sym typeface="Poppins"/>
                <a:hlinkClick r:id="rId6"/>
              </a:rPr>
              <a:t>Freepik</a:t>
            </a:r>
            <a:endParaRPr b="0" i="0" sz="1300" u="none" cap="none" strike="noStrike">
              <a:solidFill>
                <a:schemeClr val="dk2"/>
              </a:solidFill>
              <a:latin typeface="Poppins"/>
              <a:ea typeface="Poppins"/>
              <a:cs typeface="Poppins"/>
              <a:sym typeface="Poppi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g2fb634b4805_2_1252"/>
          <p:cNvPicPr preferRelativeResize="0"/>
          <p:nvPr/>
        </p:nvPicPr>
        <p:blipFill rotWithShape="1">
          <a:blip r:embed="rId3">
            <a:alphaModFix/>
          </a:blip>
          <a:srcRect b="0" l="29664" r="20334" t="0"/>
          <a:stretch/>
        </p:blipFill>
        <p:spPr>
          <a:xfrm>
            <a:off x="6096000" y="0"/>
            <a:ext cx="6096101" cy="6858000"/>
          </a:xfrm>
          <a:prstGeom prst="rect">
            <a:avLst/>
          </a:prstGeom>
          <a:noFill/>
          <a:ln>
            <a:noFill/>
          </a:ln>
        </p:spPr>
      </p:pic>
      <p:sp>
        <p:nvSpPr>
          <p:cNvPr id="16" name="Google Shape;16;g2fb634b4805_2_1252"/>
          <p:cNvSpPr txBox="1"/>
          <p:nvPr>
            <p:ph type="title"/>
          </p:nvPr>
        </p:nvSpPr>
        <p:spPr>
          <a:xfrm>
            <a:off x="1750871" y="2120500"/>
            <a:ext cx="3931200" cy="7035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3200"/>
              <a:buNone/>
              <a:defRPr sz="33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7" name="Google Shape;17;g2fb634b4805_2_1252"/>
          <p:cNvSpPr txBox="1"/>
          <p:nvPr>
            <p:ph idx="2" type="title"/>
          </p:nvPr>
        </p:nvSpPr>
        <p:spPr>
          <a:xfrm>
            <a:off x="4277632" y="1126400"/>
            <a:ext cx="1417200" cy="7911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4000"/>
              <a:buNone/>
              <a:defRPr sz="7700">
                <a:solidFill>
                  <a:schemeClr val="dk2"/>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8" name="Google Shape;18;g2fb634b4805_2_1252"/>
          <p:cNvSpPr txBox="1"/>
          <p:nvPr>
            <p:ph idx="1" type="subTitle"/>
          </p:nvPr>
        </p:nvSpPr>
        <p:spPr>
          <a:xfrm>
            <a:off x="1750871" y="2699333"/>
            <a:ext cx="3931200" cy="6465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9" name="Google Shape;19;g2fb634b4805_2_1252"/>
          <p:cNvSpPr txBox="1"/>
          <p:nvPr>
            <p:ph idx="3" type="title"/>
          </p:nvPr>
        </p:nvSpPr>
        <p:spPr>
          <a:xfrm>
            <a:off x="6519951" y="2120500"/>
            <a:ext cx="3926100" cy="70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300">
                <a:solidFill>
                  <a:schemeClr val="dk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20" name="Google Shape;20;g2fb634b4805_2_1252"/>
          <p:cNvSpPr txBox="1"/>
          <p:nvPr>
            <p:ph idx="4" type="title"/>
          </p:nvPr>
        </p:nvSpPr>
        <p:spPr>
          <a:xfrm>
            <a:off x="6462801" y="1126400"/>
            <a:ext cx="1414500" cy="7911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4000"/>
              <a:buNone/>
              <a:defRPr sz="7700">
                <a:solidFill>
                  <a:schemeClr val="dk2"/>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1" name="Google Shape;21;g2fb634b4805_2_1252"/>
          <p:cNvSpPr txBox="1"/>
          <p:nvPr>
            <p:ph idx="5" type="subTitle"/>
          </p:nvPr>
        </p:nvSpPr>
        <p:spPr>
          <a:xfrm>
            <a:off x="6519951" y="2699333"/>
            <a:ext cx="3926100" cy="646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solidFill>
                  <a:schemeClr val="dk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22" name="Google Shape;22;g2fb634b4805_2_1252"/>
          <p:cNvSpPr txBox="1"/>
          <p:nvPr>
            <p:ph idx="6" type="title"/>
          </p:nvPr>
        </p:nvSpPr>
        <p:spPr>
          <a:xfrm>
            <a:off x="1750871" y="4506367"/>
            <a:ext cx="3931200" cy="7035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3200"/>
              <a:buNone/>
              <a:defRPr sz="33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23" name="Google Shape;23;g2fb634b4805_2_1252"/>
          <p:cNvSpPr txBox="1"/>
          <p:nvPr>
            <p:ph idx="7" type="title"/>
          </p:nvPr>
        </p:nvSpPr>
        <p:spPr>
          <a:xfrm>
            <a:off x="4277632" y="3512267"/>
            <a:ext cx="1417200" cy="7911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4000"/>
              <a:buNone/>
              <a:defRPr sz="7700">
                <a:solidFill>
                  <a:schemeClr val="dk2"/>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4" name="Google Shape;24;g2fb634b4805_2_1252"/>
          <p:cNvSpPr txBox="1"/>
          <p:nvPr>
            <p:ph idx="8" type="subTitle"/>
          </p:nvPr>
        </p:nvSpPr>
        <p:spPr>
          <a:xfrm>
            <a:off x="1750871" y="5085200"/>
            <a:ext cx="3931200" cy="6465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25" name="Google Shape;25;g2fb634b4805_2_1252"/>
          <p:cNvSpPr txBox="1"/>
          <p:nvPr>
            <p:ph idx="9" type="title"/>
          </p:nvPr>
        </p:nvSpPr>
        <p:spPr>
          <a:xfrm>
            <a:off x="6519951" y="4506367"/>
            <a:ext cx="3926100" cy="70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300">
                <a:solidFill>
                  <a:schemeClr val="dk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26" name="Google Shape;26;g2fb634b4805_2_1252"/>
          <p:cNvSpPr txBox="1"/>
          <p:nvPr>
            <p:ph idx="13" type="title"/>
          </p:nvPr>
        </p:nvSpPr>
        <p:spPr>
          <a:xfrm>
            <a:off x="6462801" y="3512267"/>
            <a:ext cx="1414500" cy="7911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4000"/>
              <a:buNone/>
              <a:defRPr sz="7700">
                <a:solidFill>
                  <a:schemeClr val="dk2"/>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7" name="Google Shape;27;g2fb634b4805_2_1252"/>
          <p:cNvSpPr txBox="1"/>
          <p:nvPr>
            <p:ph idx="14" type="subTitle"/>
          </p:nvPr>
        </p:nvSpPr>
        <p:spPr>
          <a:xfrm>
            <a:off x="6519951" y="5085200"/>
            <a:ext cx="3926100" cy="646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solidFill>
                  <a:schemeClr val="dk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g2fb634b4805_2_1397"/>
          <p:cNvSpPr/>
          <p:nvPr/>
        </p:nvSpPr>
        <p:spPr>
          <a:xfrm flipH="1" rot="10800000">
            <a:off x="18100" y="10167"/>
            <a:ext cx="12174000" cy="6858000"/>
          </a:xfrm>
          <a:prstGeom prst="rect">
            <a:avLst/>
          </a:prstGeom>
          <a:gradFill>
            <a:gsLst>
              <a:gs pos="0">
                <a:srgbClr val="FFFFFF">
                  <a:alpha val="0"/>
                </a:srgbClr>
              </a:gs>
              <a:gs pos="100000">
                <a:srgbClr val="000000">
                  <a:alpha val="51372"/>
                </a:srgbClr>
              </a:gs>
            </a:gsLst>
            <a:lin ang="5400012"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1" name="Google Shape;161;g2fb634b4805_2_1397"/>
          <p:cNvSpPr txBox="1"/>
          <p:nvPr>
            <p:ph type="title"/>
          </p:nvPr>
        </p:nvSpPr>
        <p:spPr>
          <a:xfrm>
            <a:off x="960000" y="719328"/>
            <a:ext cx="102720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pic>
        <p:nvPicPr>
          <p:cNvPr id="162" name="Google Shape;162;g2fb634b4805_2_1397"/>
          <p:cNvPicPr preferRelativeResize="0"/>
          <p:nvPr/>
        </p:nvPicPr>
        <p:blipFill rotWithShape="1">
          <a:blip r:embed="rId3">
            <a:alphaModFix/>
          </a:blip>
          <a:srcRect b="9716" l="425" r="14547" t="59999"/>
          <a:stretch/>
        </p:blipFill>
        <p:spPr>
          <a:xfrm>
            <a:off x="-16933" y="2886000"/>
            <a:ext cx="12192000" cy="244239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g2fb634b4805_2_1401"/>
          <p:cNvPicPr preferRelativeResize="0"/>
          <p:nvPr/>
        </p:nvPicPr>
        <p:blipFill rotWithShape="1">
          <a:blip r:embed="rId3">
            <a:alphaModFix/>
          </a:blip>
          <a:srcRect b="16663" l="9686" r="125" t="67879"/>
          <a:stretch/>
        </p:blipFill>
        <p:spPr>
          <a:xfrm>
            <a:off x="-16933" y="507300"/>
            <a:ext cx="12192000" cy="1175299"/>
          </a:xfrm>
          <a:prstGeom prst="rect">
            <a:avLst/>
          </a:prstGeom>
          <a:noFill/>
          <a:ln>
            <a:noFill/>
          </a:ln>
        </p:spPr>
      </p:pic>
      <p:sp>
        <p:nvSpPr>
          <p:cNvPr id="165" name="Google Shape;165;g2fb634b4805_2_1401"/>
          <p:cNvSpPr txBox="1"/>
          <p:nvPr>
            <p:ph idx="1" type="subTitle"/>
          </p:nvPr>
        </p:nvSpPr>
        <p:spPr>
          <a:xfrm>
            <a:off x="960000" y="1694333"/>
            <a:ext cx="4704900" cy="4450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Font typeface="Anaheim"/>
              <a:buChar char="●"/>
              <a:defRPr/>
            </a:lvl1pPr>
            <a:lvl2pPr lvl="1" algn="ctr">
              <a:lnSpc>
                <a:spcPct val="100000"/>
              </a:lnSpc>
              <a:spcBef>
                <a:spcPts val="0"/>
              </a:spcBef>
              <a:spcAft>
                <a:spcPts val="0"/>
              </a:spcAft>
              <a:buSzPts val="1900"/>
              <a:buFont typeface="Anaheim"/>
              <a:buChar char="○"/>
              <a:defRPr/>
            </a:lvl2pPr>
            <a:lvl3pPr lvl="2" algn="ctr">
              <a:lnSpc>
                <a:spcPct val="100000"/>
              </a:lnSpc>
              <a:spcBef>
                <a:spcPts val="0"/>
              </a:spcBef>
              <a:spcAft>
                <a:spcPts val="0"/>
              </a:spcAft>
              <a:buSzPts val="1900"/>
              <a:buFont typeface="Anaheim"/>
              <a:buChar char="■"/>
              <a:defRPr/>
            </a:lvl3pPr>
            <a:lvl4pPr lvl="3" algn="ctr">
              <a:lnSpc>
                <a:spcPct val="100000"/>
              </a:lnSpc>
              <a:spcBef>
                <a:spcPts val="0"/>
              </a:spcBef>
              <a:spcAft>
                <a:spcPts val="0"/>
              </a:spcAft>
              <a:buSzPts val="1900"/>
              <a:buFont typeface="Anaheim"/>
              <a:buChar char="●"/>
              <a:defRPr/>
            </a:lvl4pPr>
            <a:lvl5pPr lvl="4" algn="ctr">
              <a:lnSpc>
                <a:spcPct val="100000"/>
              </a:lnSpc>
              <a:spcBef>
                <a:spcPts val="0"/>
              </a:spcBef>
              <a:spcAft>
                <a:spcPts val="0"/>
              </a:spcAft>
              <a:buSzPts val="1900"/>
              <a:buFont typeface="Anaheim"/>
              <a:buChar char="○"/>
              <a:defRPr/>
            </a:lvl5pPr>
            <a:lvl6pPr lvl="5" algn="ctr">
              <a:lnSpc>
                <a:spcPct val="100000"/>
              </a:lnSpc>
              <a:spcBef>
                <a:spcPts val="0"/>
              </a:spcBef>
              <a:spcAft>
                <a:spcPts val="0"/>
              </a:spcAft>
              <a:buSzPts val="1900"/>
              <a:buFont typeface="Anaheim"/>
              <a:buChar char="■"/>
              <a:defRPr/>
            </a:lvl6pPr>
            <a:lvl7pPr lvl="6" algn="ctr">
              <a:lnSpc>
                <a:spcPct val="100000"/>
              </a:lnSpc>
              <a:spcBef>
                <a:spcPts val="0"/>
              </a:spcBef>
              <a:spcAft>
                <a:spcPts val="0"/>
              </a:spcAft>
              <a:buSzPts val="1900"/>
              <a:buFont typeface="Anaheim"/>
              <a:buChar char="●"/>
              <a:defRPr/>
            </a:lvl7pPr>
            <a:lvl8pPr lvl="7" algn="ctr">
              <a:lnSpc>
                <a:spcPct val="100000"/>
              </a:lnSpc>
              <a:spcBef>
                <a:spcPts val="0"/>
              </a:spcBef>
              <a:spcAft>
                <a:spcPts val="0"/>
              </a:spcAft>
              <a:buSzPts val="1900"/>
              <a:buFont typeface="Anaheim"/>
              <a:buChar char="○"/>
              <a:defRPr/>
            </a:lvl8pPr>
            <a:lvl9pPr lvl="8" algn="ctr">
              <a:lnSpc>
                <a:spcPct val="100000"/>
              </a:lnSpc>
              <a:spcBef>
                <a:spcPts val="0"/>
              </a:spcBef>
              <a:spcAft>
                <a:spcPts val="0"/>
              </a:spcAft>
              <a:buSzPts val="1900"/>
              <a:buFont typeface="Anaheim"/>
              <a:buChar char="■"/>
              <a:defRPr/>
            </a:lvl9pPr>
          </a:lstStyle>
          <a:p/>
        </p:txBody>
      </p:sp>
      <p:sp>
        <p:nvSpPr>
          <p:cNvPr id="166" name="Google Shape;166;g2fb634b4805_2_1401"/>
          <p:cNvSpPr txBox="1"/>
          <p:nvPr>
            <p:ph idx="2" type="subTitle"/>
          </p:nvPr>
        </p:nvSpPr>
        <p:spPr>
          <a:xfrm>
            <a:off x="6451767" y="1813533"/>
            <a:ext cx="4791300" cy="4331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Char char="●"/>
              <a:defRPr/>
            </a:lvl1pPr>
            <a:lvl2pPr lvl="1" algn="ctr">
              <a:lnSpc>
                <a:spcPct val="100000"/>
              </a:lnSpc>
              <a:spcBef>
                <a:spcPts val="1300"/>
              </a:spcBef>
              <a:spcAft>
                <a:spcPts val="0"/>
              </a:spcAft>
              <a:buSzPts val="1900"/>
              <a:buChar char="○"/>
              <a:defRPr/>
            </a:lvl2pPr>
            <a:lvl3pPr lvl="2" algn="ctr">
              <a:lnSpc>
                <a:spcPct val="100000"/>
              </a:lnSpc>
              <a:spcBef>
                <a:spcPts val="0"/>
              </a:spcBef>
              <a:spcAft>
                <a:spcPts val="0"/>
              </a:spcAft>
              <a:buSzPts val="1900"/>
              <a:buChar char="■"/>
              <a:defRPr/>
            </a:lvl3pPr>
            <a:lvl4pPr lvl="3" algn="ctr">
              <a:lnSpc>
                <a:spcPct val="100000"/>
              </a:lnSpc>
              <a:spcBef>
                <a:spcPts val="0"/>
              </a:spcBef>
              <a:spcAft>
                <a:spcPts val="0"/>
              </a:spcAft>
              <a:buSzPts val="1900"/>
              <a:buChar char="●"/>
              <a:defRPr/>
            </a:lvl4pPr>
            <a:lvl5pPr lvl="4" algn="ctr">
              <a:lnSpc>
                <a:spcPct val="100000"/>
              </a:lnSpc>
              <a:spcBef>
                <a:spcPts val="0"/>
              </a:spcBef>
              <a:spcAft>
                <a:spcPts val="0"/>
              </a:spcAft>
              <a:buSzPts val="1900"/>
              <a:buChar char="○"/>
              <a:defRPr/>
            </a:lvl5pPr>
            <a:lvl6pPr lvl="5" algn="ctr">
              <a:lnSpc>
                <a:spcPct val="100000"/>
              </a:lnSpc>
              <a:spcBef>
                <a:spcPts val="0"/>
              </a:spcBef>
              <a:spcAft>
                <a:spcPts val="0"/>
              </a:spcAft>
              <a:buSzPts val="1900"/>
              <a:buChar char="■"/>
              <a:defRPr/>
            </a:lvl6pPr>
            <a:lvl7pPr lvl="6" algn="ctr">
              <a:lnSpc>
                <a:spcPct val="100000"/>
              </a:lnSpc>
              <a:spcBef>
                <a:spcPts val="0"/>
              </a:spcBef>
              <a:spcAft>
                <a:spcPts val="0"/>
              </a:spcAft>
              <a:buSzPts val="1900"/>
              <a:buChar char="●"/>
              <a:defRPr/>
            </a:lvl7pPr>
            <a:lvl8pPr lvl="7" algn="ctr">
              <a:lnSpc>
                <a:spcPct val="100000"/>
              </a:lnSpc>
              <a:spcBef>
                <a:spcPts val="0"/>
              </a:spcBef>
              <a:spcAft>
                <a:spcPts val="0"/>
              </a:spcAft>
              <a:buSzPts val="1900"/>
              <a:buChar char="○"/>
              <a:defRPr/>
            </a:lvl8pPr>
            <a:lvl9pPr lvl="8" algn="ctr">
              <a:lnSpc>
                <a:spcPct val="100000"/>
              </a:lnSpc>
              <a:spcBef>
                <a:spcPts val="0"/>
              </a:spcBef>
              <a:spcAft>
                <a:spcPts val="0"/>
              </a:spcAft>
              <a:buSzPts val="1900"/>
              <a:buChar char="■"/>
              <a:defRPr/>
            </a:lvl9pPr>
          </a:lstStyle>
          <a:p/>
        </p:txBody>
      </p:sp>
      <p:sp>
        <p:nvSpPr>
          <p:cNvPr id="167" name="Google Shape;167;g2fb634b4805_2_1401"/>
          <p:cNvSpPr txBox="1"/>
          <p:nvPr>
            <p:ph type="title"/>
          </p:nvPr>
        </p:nvSpPr>
        <p:spPr>
          <a:xfrm>
            <a:off x="960000" y="719328"/>
            <a:ext cx="102720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solidFill>
                  <a:schemeClr val="dk1"/>
                </a:solidFill>
              </a:defRPr>
            </a:lvl1pPr>
            <a:lvl2pPr lvl="1" algn="l">
              <a:lnSpc>
                <a:spcPct val="100000"/>
              </a:lnSpc>
              <a:spcBef>
                <a:spcPts val="0"/>
              </a:spcBef>
              <a:spcAft>
                <a:spcPts val="0"/>
              </a:spcAft>
              <a:buClr>
                <a:schemeClr val="lt1"/>
              </a:buClr>
              <a:buSzPts val="4700"/>
              <a:buNone/>
              <a:defRPr>
                <a:solidFill>
                  <a:schemeClr val="lt1"/>
                </a:solidFill>
              </a:defRPr>
            </a:lvl2pPr>
            <a:lvl3pPr lvl="2" algn="l">
              <a:lnSpc>
                <a:spcPct val="100000"/>
              </a:lnSpc>
              <a:spcBef>
                <a:spcPts val="0"/>
              </a:spcBef>
              <a:spcAft>
                <a:spcPts val="0"/>
              </a:spcAft>
              <a:buClr>
                <a:schemeClr val="lt1"/>
              </a:buClr>
              <a:buSzPts val="4700"/>
              <a:buNone/>
              <a:defRPr>
                <a:solidFill>
                  <a:schemeClr val="lt1"/>
                </a:solidFill>
              </a:defRPr>
            </a:lvl3pPr>
            <a:lvl4pPr lvl="3" algn="l">
              <a:lnSpc>
                <a:spcPct val="100000"/>
              </a:lnSpc>
              <a:spcBef>
                <a:spcPts val="0"/>
              </a:spcBef>
              <a:spcAft>
                <a:spcPts val="0"/>
              </a:spcAft>
              <a:buClr>
                <a:schemeClr val="lt1"/>
              </a:buClr>
              <a:buSzPts val="4700"/>
              <a:buNone/>
              <a:defRPr>
                <a:solidFill>
                  <a:schemeClr val="lt1"/>
                </a:solidFill>
              </a:defRPr>
            </a:lvl4pPr>
            <a:lvl5pPr lvl="4" algn="l">
              <a:lnSpc>
                <a:spcPct val="100000"/>
              </a:lnSpc>
              <a:spcBef>
                <a:spcPts val="0"/>
              </a:spcBef>
              <a:spcAft>
                <a:spcPts val="0"/>
              </a:spcAft>
              <a:buClr>
                <a:schemeClr val="lt1"/>
              </a:buClr>
              <a:buSzPts val="4700"/>
              <a:buNone/>
              <a:defRPr>
                <a:solidFill>
                  <a:schemeClr val="lt1"/>
                </a:solidFill>
              </a:defRPr>
            </a:lvl5pPr>
            <a:lvl6pPr lvl="5" algn="l">
              <a:lnSpc>
                <a:spcPct val="100000"/>
              </a:lnSpc>
              <a:spcBef>
                <a:spcPts val="0"/>
              </a:spcBef>
              <a:spcAft>
                <a:spcPts val="0"/>
              </a:spcAft>
              <a:buClr>
                <a:schemeClr val="lt1"/>
              </a:buClr>
              <a:buSzPts val="4700"/>
              <a:buNone/>
              <a:defRPr>
                <a:solidFill>
                  <a:schemeClr val="lt1"/>
                </a:solidFill>
              </a:defRPr>
            </a:lvl6pPr>
            <a:lvl7pPr lvl="6" algn="l">
              <a:lnSpc>
                <a:spcPct val="100000"/>
              </a:lnSpc>
              <a:spcBef>
                <a:spcPts val="0"/>
              </a:spcBef>
              <a:spcAft>
                <a:spcPts val="0"/>
              </a:spcAft>
              <a:buClr>
                <a:schemeClr val="lt1"/>
              </a:buClr>
              <a:buSzPts val="4700"/>
              <a:buNone/>
              <a:defRPr>
                <a:solidFill>
                  <a:schemeClr val="lt1"/>
                </a:solidFill>
              </a:defRPr>
            </a:lvl7pPr>
            <a:lvl8pPr lvl="7" algn="l">
              <a:lnSpc>
                <a:spcPct val="100000"/>
              </a:lnSpc>
              <a:spcBef>
                <a:spcPts val="0"/>
              </a:spcBef>
              <a:spcAft>
                <a:spcPts val="0"/>
              </a:spcAft>
              <a:buClr>
                <a:schemeClr val="lt1"/>
              </a:buClr>
              <a:buSzPts val="4700"/>
              <a:buNone/>
              <a:defRPr>
                <a:solidFill>
                  <a:schemeClr val="lt1"/>
                </a:solidFill>
              </a:defRPr>
            </a:lvl8pPr>
            <a:lvl9pPr lvl="8" algn="l">
              <a:lnSpc>
                <a:spcPct val="100000"/>
              </a:lnSpc>
              <a:spcBef>
                <a:spcPts val="0"/>
              </a:spcBef>
              <a:spcAft>
                <a:spcPts val="0"/>
              </a:spcAft>
              <a:buClr>
                <a:schemeClr val="lt1"/>
              </a:buClr>
              <a:buSzPts val="47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TWO_COLUMNS_1_1">
    <p:bg>
      <p:bgPr>
        <a:blipFill>
          <a:blip r:embed="rId2">
            <a:alphaModFix/>
          </a:blip>
          <a:stretch>
            <a:fillRect/>
          </a:stretch>
        </a:blipFill>
      </p:bgPr>
    </p:bg>
    <p:spTree>
      <p:nvGrpSpPr>
        <p:cNvPr id="168" name="Shape 168"/>
        <p:cNvGrpSpPr/>
        <p:nvPr/>
      </p:nvGrpSpPr>
      <p:grpSpPr>
        <a:xfrm>
          <a:off x="0" y="0"/>
          <a:ext cx="0" cy="0"/>
          <a:chOff x="0" y="0"/>
          <a:chExt cx="0" cy="0"/>
        </a:xfrm>
      </p:grpSpPr>
      <p:pic>
        <p:nvPicPr>
          <p:cNvPr id="169" name="Google Shape;169;g2fb634b4805_2_1406"/>
          <p:cNvPicPr preferRelativeResize="0"/>
          <p:nvPr/>
        </p:nvPicPr>
        <p:blipFill rotWithShape="1">
          <a:blip r:embed="rId3">
            <a:alphaModFix/>
          </a:blip>
          <a:srcRect b="0" l="0" r="55519" t="0"/>
          <a:stretch/>
        </p:blipFill>
        <p:spPr>
          <a:xfrm>
            <a:off x="7377767" y="1975533"/>
            <a:ext cx="3860770" cy="4882467"/>
          </a:xfrm>
          <a:prstGeom prst="rect">
            <a:avLst/>
          </a:prstGeom>
          <a:noFill/>
          <a:ln>
            <a:noFill/>
          </a:ln>
        </p:spPr>
      </p:pic>
      <p:sp>
        <p:nvSpPr>
          <p:cNvPr id="170" name="Google Shape;170;g2fb634b4805_2_1406"/>
          <p:cNvSpPr txBox="1"/>
          <p:nvPr>
            <p:ph idx="1" type="subTitle"/>
          </p:nvPr>
        </p:nvSpPr>
        <p:spPr>
          <a:xfrm>
            <a:off x="960000" y="1694333"/>
            <a:ext cx="4704900" cy="4450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Font typeface="Anaheim"/>
              <a:buChar char="●"/>
              <a:defRPr/>
            </a:lvl1pPr>
            <a:lvl2pPr lvl="1" algn="ctr">
              <a:lnSpc>
                <a:spcPct val="100000"/>
              </a:lnSpc>
              <a:spcBef>
                <a:spcPts val="0"/>
              </a:spcBef>
              <a:spcAft>
                <a:spcPts val="0"/>
              </a:spcAft>
              <a:buSzPts val="1900"/>
              <a:buFont typeface="Anaheim"/>
              <a:buChar char="○"/>
              <a:defRPr/>
            </a:lvl2pPr>
            <a:lvl3pPr lvl="2" algn="ctr">
              <a:lnSpc>
                <a:spcPct val="100000"/>
              </a:lnSpc>
              <a:spcBef>
                <a:spcPts val="0"/>
              </a:spcBef>
              <a:spcAft>
                <a:spcPts val="0"/>
              </a:spcAft>
              <a:buSzPts val="1900"/>
              <a:buFont typeface="Anaheim"/>
              <a:buChar char="■"/>
              <a:defRPr/>
            </a:lvl3pPr>
            <a:lvl4pPr lvl="3" algn="ctr">
              <a:lnSpc>
                <a:spcPct val="100000"/>
              </a:lnSpc>
              <a:spcBef>
                <a:spcPts val="0"/>
              </a:spcBef>
              <a:spcAft>
                <a:spcPts val="0"/>
              </a:spcAft>
              <a:buSzPts val="1900"/>
              <a:buFont typeface="Anaheim"/>
              <a:buChar char="●"/>
              <a:defRPr/>
            </a:lvl4pPr>
            <a:lvl5pPr lvl="4" algn="ctr">
              <a:lnSpc>
                <a:spcPct val="100000"/>
              </a:lnSpc>
              <a:spcBef>
                <a:spcPts val="0"/>
              </a:spcBef>
              <a:spcAft>
                <a:spcPts val="0"/>
              </a:spcAft>
              <a:buSzPts val="1900"/>
              <a:buFont typeface="Anaheim"/>
              <a:buChar char="○"/>
              <a:defRPr/>
            </a:lvl5pPr>
            <a:lvl6pPr lvl="5" algn="ctr">
              <a:lnSpc>
                <a:spcPct val="100000"/>
              </a:lnSpc>
              <a:spcBef>
                <a:spcPts val="0"/>
              </a:spcBef>
              <a:spcAft>
                <a:spcPts val="0"/>
              </a:spcAft>
              <a:buSzPts val="1900"/>
              <a:buFont typeface="Anaheim"/>
              <a:buChar char="■"/>
              <a:defRPr/>
            </a:lvl6pPr>
            <a:lvl7pPr lvl="6" algn="ctr">
              <a:lnSpc>
                <a:spcPct val="100000"/>
              </a:lnSpc>
              <a:spcBef>
                <a:spcPts val="0"/>
              </a:spcBef>
              <a:spcAft>
                <a:spcPts val="0"/>
              </a:spcAft>
              <a:buSzPts val="1900"/>
              <a:buFont typeface="Anaheim"/>
              <a:buChar char="●"/>
              <a:defRPr/>
            </a:lvl7pPr>
            <a:lvl8pPr lvl="7" algn="ctr">
              <a:lnSpc>
                <a:spcPct val="100000"/>
              </a:lnSpc>
              <a:spcBef>
                <a:spcPts val="0"/>
              </a:spcBef>
              <a:spcAft>
                <a:spcPts val="0"/>
              </a:spcAft>
              <a:buSzPts val="1900"/>
              <a:buFont typeface="Anaheim"/>
              <a:buChar char="○"/>
              <a:defRPr/>
            </a:lvl8pPr>
            <a:lvl9pPr lvl="8" algn="ctr">
              <a:lnSpc>
                <a:spcPct val="100000"/>
              </a:lnSpc>
              <a:spcBef>
                <a:spcPts val="0"/>
              </a:spcBef>
              <a:spcAft>
                <a:spcPts val="0"/>
              </a:spcAft>
              <a:buSzPts val="1900"/>
              <a:buFont typeface="Anaheim"/>
              <a:buChar char="■"/>
              <a:defRPr/>
            </a:lvl9pPr>
          </a:lstStyle>
          <a:p/>
        </p:txBody>
      </p:sp>
      <p:sp>
        <p:nvSpPr>
          <p:cNvPr id="171" name="Google Shape;171;g2fb634b4805_2_1406"/>
          <p:cNvSpPr txBox="1"/>
          <p:nvPr>
            <p:ph type="title"/>
          </p:nvPr>
        </p:nvSpPr>
        <p:spPr>
          <a:xfrm>
            <a:off x="960000" y="719328"/>
            <a:ext cx="102720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2" name="Shape 172"/>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bg>
      <p:bgPr>
        <a:blipFill>
          <a:blip r:embed="rId2">
            <a:alphaModFix/>
          </a:blip>
          <a:stretch>
            <a:fillRect/>
          </a:stretch>
        </a:blipFill>
      </p:bgPr>
    </p:bg>
    <p:spTree>
      <p:nvGrpSpPr>
        <p:cNvPr id="175" name="Shape 17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2fb634b4805_2_1266"/>
          <p:cNvSpPr txBox="1"/>
          <p:nvPr>
            <p:ph type="title"/>
          </p:nvPr>
        </p:nvSpPr>
        <p:spPr>
          <a:xfrm>
            <a:off x="3121367" y="1912300"/>
            <a:ext cx="59493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6000">
                <a:solidFill>
                  <a:schemeClr val="dk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 name="Google Shape;30;g2fb634b4805_2_1266"/>
          <p:cNvSpPr txBox="1"/>
          <p:nvPr>
            <p:ph idx="1" type="subTitle"/>
          </p:nvPr>
        </p:nvSpPr>
        <p:spPr>
          <a:xfrm>
            <a:off x="2988733" y="3220733"/>
            <a:ext cx="6214800" cy="2242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2100">
                <a:solidFill>
                  <a:schemeClr val="dk1"/>
                </a:solidFill>
              </a:defRPr>
            </a:lvl1pPr>
            <a:lvl2pPr lvl="1" algn="ctr">
              <a:lnSpc>
                <a:spcPct val="100000"/>
              </a:lnSpc>
              <a:spcBef>
                <a:spcPts val="210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g2fb634b4805_2_1269"/>
          <p:cNvPicPr preferRelativeResize="0"/>
          <p:nvPr/>
        </p:nvPicPr>
        <p:blipFill rotWithShape="1">
          <a:blip r:embed="rId3">
            <a:alphaModFix/>
          </a:blip>
          <a:srcRect b="59696" l="7623" r="1292" t="0"/>
          <a:stretch/>
        </p:blipFill>
        <p:spPr>
          <a:xfrm>
            <a:off x="1268133" y="1511733"/>
            <a:ext cx="10923864" cy="2716867"/>
          </a:xfrm>
          <a:prstGeom prst="rect">
            <a:avLst/>
          </a:prstGeom>
          <a:noFill/>
          <a:ln>
            <a:noFill/>
          </a:ln>
        </p:spPr>
      </p:pic>
      <p:sp>
        <p:nvSpPr>
          <p:cNvPr id="33" name="Google Shape;33;g2fb634b4805_2_1269"/>
          <p:cNvSpPr txBox="1"/>
          <p:nvPr>
            <p:ph type="title"/>
          </p:nvPr>
        </p:nvSpPr>
        <p:spPr>
          <a:xfrm>
            <a:off x="4772167" y="4625200"/>
            <a:ext cx="6085200" cy="7092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4000"/>
              <a:buNone/>
              <a:defRPr sz="4000">
                <a:latin typeface="Raleway Medium"/>
                <a:ea typeface="Raleway Medium"/>
                <a:cs typeface="Raleway Medium"/>
                <a:sym typeface="Raleway Medium"/>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34" name="Google Shape;34;g2fb634b4805_2_1269"/>
          <p:cNvSpPr txBox="1"/>
          <p:nvPr>
            <p:ph idx="1" type="subTitle"/>
          </p:nvPr>
        </p:nvSpPr>
        <p:spPr>
          <a:xfrm>
            <a:off x="2553767" y="1837167"/>
            <a:ext cx="8303700" cy="20661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3300"/>
              <a:buNone/>
              <a:defRPr sz="3100">
                <a:solidFill>
                  <a:schemeClr val="dk1"/>
                </a:solidFill>
              </a:defRPr>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g2fb634b4805_2_1273"/>
          <p:cNvSpPr txBox="1"/>
          <p:nvPr>
            <p:ph type="title"/>
          </p:nvPr>
        </p:nvSpPr>
        <p:spPr>
          <a:xfrm>
            <a:off x="960000" y="3165999"/>
            <a:ext cx="31944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37" name="Google Shape;37;g2fb634b4805_2_1273"/>
          <p:cNvSpPr txBox="1"/>
          <p:nvPr>
            <p:ph idx="1" type="subTitle"/>
          </p:nvPr>
        </p:nvSpPr>
        <p:spPr>
          <a:xfrm>
            <a:off x="960000" y="4013143"/>
            <a:ext cx="3194400" cy="1025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38" name="Google Shape;38;g2fb634b4805_2_1273"/>
          <p:cNvSpPr txBox="1"/>
          <p:nvPr>
            <p:ph idx="2" type="title"/>
          </p:nvPr>
        </p:nvSpPr>
        <p:spPr>
          <a:xfrm>
            <a:off x="4497833" y="3166017"/>
            <a:ext cx="31995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39" name="Google Shape;39;g2fb634b4805_2_1273"/>
          <p:cNvSpPr txBox="1"/>
          <p:nvPr>
            <p:ph idx="3" type="subTitle"/>
          </p:nvPr>
        </p:nvSpPr>
        <p:spPr>
          <a:xfrm>
            <a:off x="4497833" y="4013148"/>
            <a:ext cx="3199500" cy="1025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40" name="Google Shape;40;g2fb634b4805_2_1273"/>
          <p:cNvSpPr txBox="1"/>
          <p:nvPr>
            <p:ph idx="4" type="title"/>
          </p:nvPr>
        </p:nvSpPr>
        <p:spPr>
          <a:xfrm>
            <a:off x="8044133" y="3165999"/>
            <a:ext cx="31944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41" name="Google Shape;41;g2fb634b4805_2_1273"/>
          <p:cNvSpPr txBox="1"/>
          <p:nvPr>
            <p:ph idx="5" type="subTitle"/>
          </p:nvPr>
        </p:nvSpPr>
        <p:spPr>
          <a:xfrm>
            <a:off x="8044133" y="4013143"/>
            <a:ext cx="3194400" cy="1025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42" name="Google Shape;42;g2fb634b4805_2_1273"/>
          <p:cNvSpPr txBox="1"/>
          <p:nvPr>
            <p:ph idx="6" type="title"/>
          </p:nvPr>
        </p:nvSpPr>
        <p:spPr>
          <a:xfrm>
            <a:off x="4152833" y="1125733"/>
            <a:ext cx="38895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solidFill>
                  <a:schemeClr val="dk1"/>
                </a:solidFill>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3" name="Shape 43"/>
        <p:cNvGrpSpPr/>
        <p:nvPr/>
      </p:nvGrpSpPr>
      <p:grpSpPr>
        <a:xfrm>
          <a:off x="0" y="0"/>
          <a:ext cx="0" cy="0"/>
          <a:chOff x="0" y="0"/>
          <a:chExt cx="0" cy="0"/>
        </a:xfrm>
      </p:grpSpPr>
      <p:pic>
        <p:nvPicPr>
          <p:cNvPr id="44" name="Google Shape;44;g2fb634b4805_2_1281"/>
          <p:cNvPicPr preferRelativeResize="0"/>
          <p:nvPr/>
        </p:nvPicPr>
        <p:blipFill rotWithShape="1">
          <a:blip r:embed="rId3">
            <a:alphaModFix/>
          </a:blip>
          <a:srcRect b="0" l="12303" r="54876" t="38870"/>
          <a:stretch/>
        </p:blipFill>
        <p:spPr>
          <a:xfrm>
            <a:off x="1525109" y="2665833"/>
            <a:ext cx="4001381" cy="4192169"/>
          </a:xfrm>
          <a:prstGeom prst="rect">
            <a:avLst/>
          </a:prstGeom>
          <a:noFill/>
          <a:ln>
            <a:noFill/>
          </a:ln>
        </p:spPr>
      </p:pic>
      <p:sp>
        <p:nvSpPr>
          <p:cNvPr id="45" name="Google Shape;45;g2fb634b4805_2_1281"/>
          <p:cNvSpPr txBox="1"/>
          <p:nvPr>
            <p:ph idx="1" type="subTitle"/>
          </p:nvPr>
        </p:nvSpPr>
        <p:spPr>
          <a:xfrm>
            <a:off x="1587400" y="3164633"/>
            <a:ext cx="38769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Font typeface="Bebas Neue"/>
              <a:buNone/>
              <a:defRPr sz="3300">
                <a:solidFill>
                  <a:schemeClr val="dk1"/>
                </a:solidFill>
                <a:latin typeface="Raleway"/>
                <a:ea typeface="Raleway"/>
                <a:cs typeface="Raleway"/>
                <a:sym typeface="Raleway"/>
              </a:defRPr>
            </a:lvl1pPr>
            <a:lvl2pPr lvl="1" algn="ctr">
              <a:lnSpc>
                <a:spcPct val="100000"/>
              </a:lnSpc>
              <a:spcBef>
                <a:spcPts val="0"/>
              </a:spcBef>
              <a:spcAft>
                <a:spcPts val="0"/>
              </a:spcAft>
              <a:buSzPts val="3300"/>
              <a:buFont typeface="Bebas Neue"/>
              <a:buNone/>
              <a:defRPr sz="3300">
                <a:latin typeface="Bebas Neue"/>
                <a:ea typeface="Bebas Neue"/>
                <a:cs typeface="Bebas Neue"/>
                <a:sym typeface="Bebas Neue"/>
              </a:defRPr>
            </a:lvl2pPr>
            <a:lvl3pPr lvl="2" algn="ctr">
              <a:lnSpc>
                <a:spcPct val="100000"/>
              </a:lnSpc>
              <a:spcBef>
                <a:spcPts val="0"/>
              </a:spcBef>
              <a:spcAft>
                <a:spcPts val="0"/>
              </a:spcAft>
              <a:buSzPts val="3300"/>
              <a:buFont typeface="Bebas Neue"/>
              <a:buNone/>
              <a:defRPr sz="3300">
                <a:latin typeface="Bebas Neue"/>
                <a:ea typeface="Bebas Neue"/>
                <a:cs typeface="Bebas Neue"/>
                <a:sym typeface="Bebas Neue"/>
              </a:defRPr>
            </a:lvl3pPr>
            <a:lvl4pPr lvl="3" algn="ctr">
              <a:lnSpc>
                <a:spcPct val="100000"/>
              </a:lnSpc>
              <a:spcBef>
                <a:spcPts val="0"/>
              </a:spcBef>
              <a:spcAft>
                <a:spcPts val="0"/>
              </a:spcAft>
              <a:buSzPts val="3300"/>
              <a:buFont typeface="Bebas Neue"/>
              <a:buNone/>
              <a:defRPr sz="3300">
                <a:latin typeface="Bebas Neue"/>
                <a:ea typeface="Bebas Neue"/>
                <a:cs typeface="Bebas Neue"/>
                <a:sym typeface="Bebas Neue"/>
              </a:defRPr>
            </a:lvl4pPr>
            <a:lvl5pPr lvl="4" algn="ctr">
              <a:lnSpc>
                <a:spcPct val="100000"/>
              </a:lnSpc>
              <a:spcBef>
                <a:spcPts val="0"/>
              </a:spcBef>
              <a:spcAft>
                <a:spcPts val="0"/>
              </a:spcAft>
              <a:buSzPts val="3300"/>
              <a:buFont typeface="Bebas Neue"/>
              <a:buNone/>
              <a:defRPr sz="3300">
                <a:latin typeface="Bebas Neue"/>
                <a:ea typeface="Bebas Neue"/>
                <a:cs typeface="Bebas Neue"/>
                <a:sym typeface="Bebas Neue"/>
              </a:defRPr>
            </a:lvl5pPr>
            <a:lvl6pPr lvl="5" algn="ctr">
              <a:lnSpc>
                <a:spcPct val="100000"/>
              </a:lnSpc>
              <a:spcBef>
                <a:spcPts val="0"/>
              </a:spcBef>
              <a:spcAft>
                <a:spcPts val="0"/>
              </a:spcAft>
              <a:buSzPts val="3300"/>
              <a:buFont typeface="Bebas Neue"/>
              <a:buNone/>
              <a:defRPr sz="3300">
                <a:latin typeface="Bebas Neue"/>
                <a:ea typeface="Bebas Neue"/>
                <a:cs typeface="Bebas Neue"/>
                <a:sym typeface="Bebas Neue"/>
              </a:defRPr>
            </a:lvl6pPr>
            <a:lvl7pPr lvl="6" algn="ctr">
              <a:lnSpc>
                <a:spcPct val="100000"/>
              </a:lnSpc>
              <a:spcBef>
                <a:spcPts val="0"/>
              </a:spcBef>
              <a:spcAft>
                <a:spcPts val="0"/>
              </a:spcAft>
              <a:buSzPts val="3300"/>
              <a:buFont typeface="Bebas Neue"/>
              <a:buNone/>
              <a:defRPr sz="3300">
                <a:latin typeface="Bebas Neue"/>
                <a:ea typeface="Bebas Neue"/>
                <a:cs typeface="Bebas Neue"/>
                <a:sym typeface="Bebas Neue"/>
              </a:defRPr>
            </a:lvl7pPr>
            <a:lvl8pPr lvl="7" algn="ctr">
              <a:lnSpc>
                <a:spcPct val="100000"/>
              </a:lnSpc>
              <a:spcBef>
                <a:spcPts val="0"/>
              </a:spcBef>
              <a:spcAft>
                <a:spcPts val="0"/>
              </a:spcAft>
              <a:buSzPts val="3300"/>
              <a:buFont typeface="Bebas Neue"/>
              <a:buNone/>
              <a:defRPr sz="3300">
                <a:latin typeface="Bebas Neue"/>
                <a:ea typeface="Bebas Neue"/>
                <a:cs typeface="Bebas Neue"/>
                <a:sym typeface="Bebas Neue"/>
              </a:defRPr>
            </a:lvl8pPr>
            <a:lvl9pPr lvl="8" algn="ctr">
              <a:lnSpc>
                <a:spcPct val="100000"/>
              </a:lnSpc>
              <a:spcBef>
                <a:spcPts val="0"/>
              </a:spcBef>
              <a:spcAft>
                <a:spcPts val="0"/>
              </a:spcAft>
              <a:buSzPts val="3300"/>
              <a:buFont typeface="Bebas Neue"/>
              <a:buNone/>
              <a:defRPr sz="3300">
                <a:latin typeface="Bebas Neue"/>
                <a:ea typeface="Bebas Neue"/>
                <a:cs typeface="Bebas Neue"/>
                <a:sym typeface="Bebas Neue"/>
              </a:defRPr>
            </a:lvl9pPr>
          </a:lstStyle>
          <a:p/>
        </p:txBody>
      </p:sp>
      <p:sp>
        <p:nvSpPr>
          <p:cNvPr id="46" name="Google Shape;46;g2fb634b4805_2_1281"/>
          <p:cNvSpPr txBox="1"/>
          <p:nvPr>
            <p:ph idx="2" type="subTitle"/>
          </p:nvPr>
        </p:nvSpPr>
        <p:spPr>
          <a:xfrm>
            <a:off x="6725600" y="3164633"/>
            <a:ext cx="38769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Font typeface="Bebas Neue"/>
              <a:buNone/>
              <a:defRPr sz="3300">
                <a:latin typeface="Raleway"/>
                <a:ea typeface="Raleway"/>
                <a:cs typeface="Raleway"/>
                <a:sym typeface="Raleway"/>
              </a:defRPr>
            </a:lvl1pPr>
            <a:lvl2pPr lvl="1" algn="ctr">
              <a:lnSpc>
                <a:spcPct val="100000"/>
              </a:lnSpc>
              <a:spcBef>
                <a:spcPts val="0"/>
              </a:spcBef>
              <a:spcAft>
                <a:spcPts val="0"/>
              </a:spcAft>
              <a:buSzPts val="3300"/>
              <a:buFont typeface="Bebas Neue"/>
              <a:buNone/>
              <a:defRPr sz="3300">
                <a:latin typeface="Bebas Neue"/>
                <a:ea typeface="Bebas Neue"/>
                <a:cs typeface="Bebas Neue"/>
                <a:sym typeface="Bebas Neue"/>
              </a:defRPr>
            </a:lvl2pPr>
            <a:lvl3pPr lvl="2" algn="ctr">
              <a:lnSpc>
                <a:spcPct val="100000"/>
              </a:lnSpc>
              <a:spcBef>
                <a:spcPts val="0"/>
              </a:spcBef>
              <a:spcAft>
                <a:spcPts val="0"/>
              </a:spcAft>
              <a:buSzPts val="3300"/>
              <a:buFont typeface="Bebas Neue"/>
              <a:buNone/>
              <a:defRPr sz="3300">
                <a:latin typeface="Bebas Neue"/>
                <a:ea typeface="Bebas Neue"/>
                <a:cs typeface="Bebas Neue"/>
                <a:sym typeface="Bebas Neue"/>
              </a:defRPr>
            </a:lvl3pPr>
            <a:lvl4pPr lvl="3" algn="ctr">
              <a:lnSpc>
                <a:spcPct val="100000"/>
              </a:lnSpc>
              <a:spcBef>
                <a:spcPts val="0"/>
              </a:spcBef>
              <a:spcAft>
                <a:spcPts val="0"/>
              </a:spcAft>
              <a:buSzPts val="3300"/>
              <a:buFont typeface="Bebas Neue"/>
              <a:buNone/>
              <a:defRPr sz="3300">
                <a:latin typeface="Bebas Neue"/>
                <a:ea typeface="Bebas Neue"/>
                <a:cs typeface="Bebas Neue"/>
                <a:sym typeface="Bebas Neue"/>
              </a:defRPr>
            </a:lvl4pPr>
            <a:lvl5pPr lvl="4" algn="ctr">
              <a:lnSpc>
                <a:spcPct val="100000"/>
              </a:lnSpc>
              <a:spcBef>
                <a:spcPts val="0"/>
              </a:spcBef>
              <a:spcAft>
                <a:spcPts val="0"/>
              </a:spcAft>
              <a:buSzPts val="3300"/>
              <a:buFont typeface="Bebas Neue"/>
              <a:buNone/>
              <a:defRPr sz="3300">
                <a:latin typeface="Bebas Neue"/>
                <a:ea typeface="Bebas Neue"/>
                <a:cs typeface="Bebas Neue"/>
                <a:sym typeface="Bebas Neue"/>
              </a:defRPr>
            </a:lvl5pPr>
            <a:lvl6pPr lvl="5" algn="ctr">
              <a:lnSpc>
                <a:spcPct val="100000"/>
              </a:lnSpc>
              <a:spcBef>
                <a:spcPts val="0"/>
              </a:spcBef>
              <a:spcAft>
                <a:spcPts val="0"/>
              </a:spcAft>
              <a:buSzPts val="3300"/>
              <a:buFont typeface="Bebas Neue"/>
              <a:buNone/>
              <a:defRPr sz="3300">
                <a:latin typeface="Bebas Neue"/>
                <a:ea typeface="Bebas Neue"/>
                <a:cs typeface="Bebas Neue"/>
                <a:sym typeface="Bebas Neue"/>
              </a:defRPr>
            </a:lvl6pPr>
            <a:lvl7pPr lvl="6" algn="ctr">
              <a:lnSpc>
                <a:spcPct val="100000"/>
              </a:lnSpc>
              <a:spcBef>
                <a:spcPts val="0"/>
              </a:spcBef>
              <a:spcAft>
                <a:spcPts val="0"/>
              </a:spcAft>
              <a:buSzPts val="3300"/>
              <a:buFont typeface="Bebas Neue"/>
              <a:buNone/>
              <a:defRPr sz="3300">
                <a:latin typeface="Bebas Neue"/>
                <a:ea typeface="Bebas Neue"/>
                <a:cs typeface="Bebas Neue"/>
                <a:sym typeface="Bebas Neue"/>
              </a:defRPr>
            </a:lvl7pPr>
            <a:lvl8pPr lvl="7" algn="ctr">
              <a:lnSpc>
                <a:spcPct val="100000"/>
              </a:lnSpc>
              <a:spcBef>
                <a:spcPts val="0"/>
              </a:spcBef>
              <a:spcAft>
                <a:spcPts val="0"/>
              </a:spcAft>
              <a:buSzPts val="3300"/>
              <a:buFont typeface="Bebas Neue"/>
              <a:buNone/>
              <a:defRPr sz="3300">
                <a:latin typeface="Bebas Neue"/>
                <a:ea typeface="Bebas Neue"/>
                <a:cs typeface="Bebas Neue"/>
                <a:sym typeface="Bebas Neue"/>
              </a:defRPr>
            </a:lvl8pPr>
            <a:lvl9pPr lvl="8" algn="ctr">
              <a:lnSpc>
                <a:spcPct val="100000"/>
              </a:lnSpc>
              <a:spcBef>
                <a:spcPts val="0"/>
              </a:spcBef>
              <a:spcAft>
                <a:spcPts val="0"/>
              </a:spcAft>
              <a:buSzPts val="3300"/>
              <a:buFont typeface="Bebas Neue"/>
              <a:buNone/>
              <a:defRPr sz="3300">
                <a:latin typeface="Bebas Neue"/>
                <a:ea typeface="Bebas Neue"/>
                <a:cs typeface="Bebas Neue"/>
                <a:sym typeface="Bebas Neue"/>
              </a:defRPr>
            </a:lvl9pPr>
          </a:lstStyle>
          <a:p/>
        </p:txBody>
      </p:sp>
      <p:sp>
        <p:nvSpPr>
          <p:cNvPr id="47" name="Google Shape;47;g2fb634b4805_2_1281"/>
          <p:cNvSpPr txBox="1"/>
          <p:nvPr>
            <p:ph idx="3" type="subTitle"/>
          </p:nvPr>
        </p:nvSpPr>
        <p:spPr>
          <a:xfrm>
            <a:off x="1587400" y="3889533"/>
            <a:ext cx="3876900" cy="951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solidFill>
                  <a:schemeClr val="dk1"/>
                </a:solidFill>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48" name="Google Shape;48;g2fb634b4805_2_1281"/>
          <p:cNvSpPr txBox="1"/>
          <p:nvPr>
            <p:ph idx="4" type="subTitle"/>
          </p:nvPr>
        </p:nvSpPr>
        <p:spPr>
          <a:xfrm>
            <a:off x="6725600" y="3889533"/>
            <a:ext cx="3876900" cy="951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49" name="Google Shape;49;g2fb634b4805_2_1281"/>
          <p:cNvSpPr txBox="1"/>
          <p:nvPr>
            <p:ph type="title"/>
          </p:nvPr>
        </p:nvSpPr>
        <p:spPr>
          <a:xfrm>
            <a:off x="3723467" y="1139235"/>
            <a:ext cx="47451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g2fb634b4805_2_1288"/>
          <p:cNvPicPr preferRelativeResize="0"/>
          <p:nvPr/>
        </p:nvPicPr>
        <p:blipFill rotWithShape="1">
          <a:blip r:embed="rId3">
            <a:alphaModFix/>
          </a:blip>
          <a:srcRect b="0" l="12303" r="54876" t="27262"/>
          <a:stretch/>
        </p:blipFill>
        <p:spPr>
          <a:xfrm>
            <a:off x="1525100" y="1869500"/>
            <a:ext cx="4001400" cy="4988498"/>
          </a:xfrm>
          <a:prstGeom prst="rect">
            <a:avLst/>
          </a:prstGeom>
          <a:noFill/>
          <a:ln>
            <a:noFill/>
          </a:ln>
        </p:spPr>
      </p:pic>
      <p:sp>
        <p:nvSpPr>
          <p:cNvPr id="52" name="Google Shape;52;g2fb634b4805_2_1288"/>
          <p:cNvSpPr txBox="1"/>
          <p:nvPr>
            <p:ph idx="1" type="subTitle"/>
          </p:nvPr>
        </p:nvSpPr>
        <p:spPr>
          <a:xfrm>
            <a:off x="1644100" y="2054833"/>
            <a:ext cx="3763500" cy="951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300"/>
              <a:buFont typeface="Bebas Neue"/>
              <a:buNone/>
              <a:defRPr sz="3300">
                <a:solidFill>
                  <a:schemeClr val="dk1"/>
                </a:solidFill>
                <a:latin typeface="Raleway"/>
                <a:ea typeface="Raleway"/>
                <a:cs typeface="Raleway"/>
                <a:sym typeface="Raleway"/>
              </a:defRPr>
            </a:lvl1pPr>
            <a:lvl2pPr lvl="1" algn="ctr">
              <a:lnSpc>
                <a:spcPct val="100000"/>
              </a:lnSpc>
              <a:spcBef>
                <a:spcPts val="0"/>
              </a:spcBef>
              <a:spcAft>
                <a:spcPts val="0"/>
              </a:spcAft>
              <a:buSzPts val="3300"/>
              <a:buFont typeface="Bebas Neue"/>
              <a:buNone/>
              <a:defRPr sz="3300">
                <a:latin typeface="Bebas Neue"/>
                <a:ea typeface="Bebas Neue"/>
                <a:cs typeface="Bebas Neue"/>
                <a:sym typeface="Bebas Neue"/>
              </a:defRPr>
            </a:lvl2pPr>
            <a:lvl3pPr lvl="2" algn="ctr">
              <a:lnSpc>
                <a:spcPct val="100000"/>
              </a:lnSpc>
              <a:spcBef>
                <a:spcPts val="0"/>
              </a:spcBef>
              <a:spcAft>
                <a:spcPts val="0"/>
              </a:spcAft>
              <a:buSzPts val="3300"/>
              <a:buFont typeface="Bebas Neue"/>
              <a:buNone/>
              <a:defRPr sz="3300">
                <a:latin typeface="Bebas Neue"/>
                <a:ea typeface="Bebas Neue"/>
                <a:cs typeface="Bebas Neue"/>
                <a:sym typeface="Bebas Neue"/>
              </a:defRPr>
            </a:lvl3pPr>
            <a:lvl4pPr lvl="3" algn="ctr">
              <a:lnSpc>
                <a:spcPct val="100000"/>
              </a:lnSpc>
              <a:spcBef>
                <a:spcPts val="0"/>
              </a:spcBef>
              <a:spcAft>
                <a:spcPts val="0"/>
              </a:spcAft>
              <a:buSzPts val="3300"/>
              <a:buFont typeface="Bebas Neue"/>
              <a:buNone/>
              <a:defRPr sz="3300">
                <a:latin typeface="Bebas Neue"/>
                <a:ea typeface="Bebas Neue"/>
                <a:cs typeface="Bebas Neue"/>
                <a:sym typeface="Bebas Neue"/>
              </a:defRPr>
            </a:lvl4pPr>
            <a:lvl5pPr lvl="4" algn="ctr">
              <a:lnSpc>
                <a:spcPct val="100000"/>
              </a:lnSpc>
              <a:spcBef>
                <a:spcPts val="0"/>
              </a:spcBef>
              <a:spcAft>
                <a:spcPts val="0"/>
              </a:spcAft>
              <a:buSzPts val="3300"/>
              <a:buFont typeface="Bebas Neue"/>
              <a:buNone/>
              <a:defRPr sz="3300">
                <a:latin typeface="Bebas Neue"/>
                <a:ea typeface="Bebas Neue"/>
                <a:cs typeface="Bebas Neue"/>
                <a:sym typeface="Bebas Neue"/>
              </a:defRPr>
            </a:lvl5pPr>
            <a:lvl6pPr lvl="5" algn="ctr">
              <a:lnSpc>
                <a:spcPct val="100000"/>
              </a:lnSpc>
              <a:spcBef>
                <a:spcPts val="0"/>
              </a:spcBef>
              <a:spcAft>
                <a:spcPts val="0"/>
              </a:spcAft>
              <a:buSzPts val="3300"/>
              <a:buFont typeface="Bebas Neue"/>
              <a:buNone/>
              <a:defRPr sz="3300">
                <a:latin typeface="Bebas Neue"/>
                <a:ea typeface="Bebas Neue"/>
                <a:cs typeface="Bebas Neue"/>
                <a:sym typeface="Bebas Neue"/>
              </a:defRPr>
            </a:lvl6pPr>
            <a:lvl7pPr lvl="6" algn="ctr">
              <a:lnSpc>
                <a:spcPct val="100000"/>
              </a:lnSpc>
              <a:spcBef>
                <a:spcPts val="0"/>
              </a:spcBef>
              <a:spcAft>
                <a:spcPts val="0"/>
              </a:spcAft>
              <a:buSzPts val="3300"/>
              <a:buFont typeface="Bebas Neue"/>
              <a:buNone/>
              <a:defRPr sz="3300">
                <a:latin typeface="Bebas Neue"/>
                <a:ea typeface="Bebas Neue"/>
                <a:cs typeface="Bebas Neue"/>
                <a:sym typeface="Bebas Neue"/>
              </a:defRPr>
            </a:lvl7pPr>
            <a:lvl8pPr lvl="7" algn="ctr">
              <a:lnSpc>
                <a:spcPct val="100000"/>
              </a:lnSpc>
              <a:spcBef>
                <a:spcPts val="0"/>
              </a:spcBef>
              <a:spcAft>
                <a:spcPts val="0"/>
              </a:spcAft>
              <a:buSzPts val="3300"/>
              <a:buFont typeface="Bebas Neue"/>
              <a:buNone/>
              <a:defRPr sz="3300">
                <a:latin typeface="Bebas Neue"/>
                <a:ea typeface="Bebas Neue"/>
                <a:cs typeface="Bebas Neue"/>
                <a:sym typeface="Bebas Neue"/>
              </a:defRPr>
            </a:lvl8pPr>
            <a:lvl9pPr lvl="8" algn="ctr">
              <a:lnSpc>
                <a:spcPct val="100000"/>
              </a:lnSpc>
              <a:spcBef>
                <a:spcPts val="0"/>
              </a:spcBef>
              <a:spcAft>
                <a:spcPts val="0"/>
              </a:spcAft>
              <a:buSzPts val="3300"/>
              <a:buFont typeface="Bebas Neue"/>
              <a:buNone/>
              <a:defRPr sz="3300">
                <a:latin typeface="Bebas Neue"/>
                <a:ea typeface="Bebas Neue"/>
                <a:cs typeface="Bebas Neue"/>
                <a:sym typeface="Bebas Neue"/>
              </a:defRPr>
            </a:lvl9pPr>
          </a:lstStyle>
          <a:p/>
        </p:txBody>
      </p:sp>
      <p:sp>
        <p:nvSpPr>
          <p:cNvPr id="53" name="Google Shape;53;g2fb634b4805_2_1288"/>
          <p:cNvSpPr txBox="1"/>
          <p:nvPr>
            <p:ph idx="2" type="subTitle"/>
          </p:nvPr>
        </p:nvSpPr>
        <p:spPr>
          <a:xfrm>
            <a:off x="1644100" y="4134033"/>
            <a:ext cx="3763500" cy="951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dk1"/>
              </a:buClr>
              <a:buSzPts val="3300"/>
              <a:buFont typeface="Bebas Neue"/>
              <a:buNone/>
              <a:defRPr sz="3300">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9pPr>
          </a:lstStyle>
          <a:p/>
        </p:txBody>
      </p:sp>
      <p:sp>
        <p:nvSpPr>
          <p:cNvPr id="54" name="Google Shape;54;g2fb634b4805_2_1288"/>
          <p:cNvSpPr txBox="1"/>
          <p:nvPr>
            <p:ph idx="3" type="subTitle"/>
          </p:nvPr>
        </p:nvSpPr>
        <p:spPr>
          <a:xfrm>
            <a:off x="1644100" y="2873533"/>
            <a:ext cx="3763500" cy="951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solidFill>
                  <a:schemeClr val="dk1"/>
                </a:solidFill>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55" name="Google Shape;55;g2fb634b4805_2_1288"/>
          <p:cNvSpPr txBox="1"/>
          <p:nvPr>
            <p:ph idx="4" type="subTitle"/>
          </p:nvPr>
        </p:nvSpPr>
        <p:spPr>
          <a:xfrm>
            <a:off x="1644100" y="4952733"/>
            <a:ext cx="3763500" cy="951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900"/>
              <a:buNone/>
              <a:defRPr>
                <a:solidFill>
                  <a:schemeClr val="dk1"/>
                </a:solidFill>
              </a:defRPr>
            </a:lvl1pPr>
            <a:lvl2pPr lvl="1" algn="ctr">
              <a:lnSpc>
                <a:spcPct val="100000"/>
              </a:lnSpc>
              <a:spcBef>
                <a:spcPts val="0"/>
              </a:spcBef>
              <a:spcAft>
                <a:spcPts val="0"/>
              </a:spcAft>
              <a:buClr>
                <a:schemeClr val="dk1"/>
              </a:buClr>
              <a:buSzPts val="1900"/>
              <a:buNone/>
              <a:defRPr>
                <a:solidFill>
                  <a:schemeClr val="dk1"/>
                </a:solidFill>
              </a:defRPr>
            </a:lvl2pPr>
            <a:lvl3pPr lvl="2" algn="ctr">
              <a:lnSpc>
                <a:spcPct val="100000"/>
              </a:lnSpc>
              <a:spcBef>
                <a:spcPts val="0"/>
              </a:spcBef>
              <a:spcAft>
                <a:spcPts val="0"/>
              </a:spcAft>
              <a:buClr>
                <a:schemeClr val="dk1"/>
              </a:buClr>
              <a:buSzPts val="1900"/>
              <a:buNone/>
              <a:defRPr>
                <a:solidFill>
                  <a:schemeClr val="dk1"/>
                </a:solidFill>
              </a:defRPr>
            </a:lvl3pPr>
            <a:lvl4pPr lvl="3" algn="ctr">
              <a:lnSpc>
                <a:spcPct val="100000"/>
              </a:lnSpc>
              <a:spcBef>
                <a:spcPts val="0"/>
              </a:spcBef>
              <a:spcAft>
                <a:spcPts val="0"/>
              </a:spcAft>
              <a:buClr>
                <a:schemeClr val="dk1"/>
              </a:buClr>
              <a:buSzPts val="1900"/>
              <a:buNone/>
              <a:defRPr>
                <a:solidFill>
                  <a:schemeClr val="dk1"/>
                </a:solidFill>
              </a:defRPr>
            </a:lvl4pPr>
            <a:lvl5pPr lvl="4" algn="ctr">
              <a:lnSpc>
                <a:spcPct val="100000"/>
              </a:lnSpc>
              <a:spcBef>
                <a:spcPts val="0"/>
              </a:spcBef>
              <a:spcAft>
                <a:spcPts val="0"/>
              </a:spcAft>
              <a:buClr>
                <a:schemeClr val="dk1"/>
              </a:buClr>
              <a:buSzPts val="1900"/>
              <a:buNone/>
              <a:defRPr>
                <a:solidFill>
                  <a:schemeClr val="dk1"/>
                </a:solidFill>
              </a:defRPr>
            </a:lvl5pPr>
            <a:lvl6pPr lvl="5" algn="ctr">
              <a:lnSpc>
                <a:spcPct val="100000"/>
              </a:lnSpc>
              <a:spcBef>
                <a:spcPts val="0"/>
              </a:spcBef>
              <a:spcAft>
                <a:spcPts val="0"/>
              </a:spcAft>
              <a:buClr>
                <a:schemeClr val="dk1"/>
              </a:buClr>
              <a:buSzPts val="1900"/>
              <a:buNone/>
              <a:defRPr>
                <a:solidFill>
                  <a:schemeClr val="dk1"/>
                </a:solidFill>
              </a:defRPr>
            </a:lvl6pPr>
            <a:lvl7pPr lvl="6" algn="ctr">
              <a:lnSpc>
                <a:spcPct val="100000"/>
              </a:lnSpc>
              <a:spcBef>
                <a:spcPts val="0"/>
              </a:spcBef>
              <a:spcAft>
                <a:spcPts val="0"/>
              </a:spcAft>
              <a:buClr>
                <a:schemeClr val="dk1"/>
              </a:buClr>
              <a:buSzPts val="1900"/>
              <a:buNone/>
              <a:defRPr>
                <a:solidFill>
                  <a:schemeClr val="dk1"/>
                </a:solidFill>
              </a:defRPr>
            </a:lvl7pPr>
            <a:lvl8pPr lvl="7" algn="ctr">
              <a:lnSpc>
                <a:spcPct val="100000"/>
              </a:lnSpc>
              <a:spcBef>
                <a:spcPts val="0"/>
              </a:spcBef>
              <a:spcAft>
                <a:spcPts val="0"/>
              </a:spcAft>
              <a:buClr>
                <a:schemeClr val="dk1"/>
              </a:buClr>
              <a:buSzPts val="1900"/>
              <a:buNone/>
              <a:defRPr>
                <a:solidFill>
                  <a:schemeClr val="dk1"/>
                </a:solidFill>
              </a:defRPr>
            </a:lvl8pPr>
            <a:lvl9pPr lvl="8" algn="ctr">
              <a:lnSpc>
                <a:spcPct val="100000"/>
              </a:lnSpc>
              <a:spcBef>
                <a:spcPts val="0"/>
              </a:spcBef>
              <a:spcAft>
                <a:spcPts val="0"/>
              </a:spcAft>
              <a:buClr>
                <a:schemeClr val="dk1"/>
              </a:buClr>
              <a:buSzPts val="1900"/>
              <a:buNone/>
              <a:defRPr>
                <a:solidFill>
                  <a:schemeClr val="dk1"/>
                </a:solidFill>
              </a:defRPr>
            </a:lvl9pPr>
          </a:lstStyle>
          <a:p/>
        </p:txBody>
      </p:sp>
      <p:sp>
        <p:nvSpPr>
          <p:cNvPr id="56" name="Google Shape;56;g2fb634b4805_2_1288"/>
          <p:cNvSpPr txBox="1"/>
          <p:nvPr>
            <p:ph type="title"/>
          </p:nvPr>
        </p:nvSpPr>
        <p:spPr>
          <a:xfrm>
            <a:off x="3723467" y="719328"/>
            <a:ext cx="47451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g2fb634b4805_2_1295"/>
          <p:cNvSpPr txBox="1"/>
          <p:nvPr>
            <p:ph type="title"/>
          </p:nvPr>
        </p:nvSpPr>
        <p:spPr>
          <a:xfrm>
            <a:off x="960000" y="719328"/>
            <a:ext cx="10272000" cy="763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g2fb634b4805_2_1243"/>
          <p:cNvSpPr txBox="1"/>
          <p:nvPr>
            <p:ph type="title"/>
          </p:nvPr>
        </p:nvSpPr>
        <p:spPr>
          <a:xfrm>
            <a:off x="953467" y="694967"/>
            <a:ext cx="102852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lt1"/>
              </a:buClr>
              <a:buSzPts val="4700"/>
              <a:buFont typeface="Raleway"/>
              <a:buNone/>
              <a:defRPr b="0" i="0" sz="47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dk1"/>
              </a:buClr>
              <a:buSzPts val="4700"/>
              <a:buFont typeface="Raleway"/>
              <a:buNone/>
              <a:defRPr b="0" i="0" sz="4700" u="none" cap="none" strike="noStrike">
                <a:solidFill>
                  <a:schemeClr val="dk1"/>
                </a:solidFill>
                <a:latin typeface="Raleway"/>
                <a:ea typeface="Raleway"/>
                <a:cs typeface="Raleway"/>
                <a:sym typeface="Raleway"/>
              </a:defRPr>
            </a:lvl2pPr>
            <a:lvl3pPr lvl="2" marR="0" rtl="0" algn="l">
              <a:lnSpc>
                <a:spcPct val="100000"/>
              </a:lnSpc>
              <a:spcBef>
                <a:spcPts val="0"/>
              </a:spcBef>
              <a:spcAft>
                <a:spcPts val="0"/>
              </a:spcAft>
              <a:buClr>
                <a:schemeClr val="dk1"/>
              </a:buClr>
              <a:buSzPts val="4700"/>
              <a:buFont typeface="Raleway"/>
              <a:buNone/>
              <a:defRPr b="0" i="0" sz="4700" u="none" cap="none" strike="noStrike">
                <a:solidFill>
                  <a:schemeClr val="dk1"/>
                </a:solidFill>
                <a:latin typeface="Raleway"/>
                <a:ea typeface="Raleway"/>
                <a:cs typeface="Raleway"/>
                <a:sym typeface="Raleway"/>
              </a:defRPr>
            </a:lvl3pPr>
            <a:lvl4pPr lvl="3" marR="0" rtl="0" algn="l">
              <a:lnSpc>
                <a:spcPct val="100000"/>
              </a:lnSpc>
              <a:spcBef>
                <a:spcPts val="0"/>
              </a:spcBef>
              <a:spcAft>
                <a:spcPts val="0"/>
              </a:spcAft>
              <a:buClr>
                <a:schemeClr val="dk1"/>
              </a:buClr>
              <a:buSzPts val="4700"/>
              <a:buFont typeface="Raleway"/>
              <a:buNone/>
              <a:defRPr b="0" i="0" sz="4700" u="none" cap="none" strike="noStrike">
                <a:solidFill>
                  <a:schemeClr val="dk1"/>
                </a:solidFill>
                <a:latin typeface="Raleway"/>
                <a:ea typeface="Raleway"/>
                <a:cs typeface="Raleway"/>
                <a:sym typeface="Raleway"/>
              </a:defRPr>
            </a:lvl4pPr>
            <a:lvl5pPr lvl="4" marR="0" rtl="0" algn="l">
              <a:lnSpc>
                <a:spcPct val="100000"/>
              </a:lnSpc>
              <a:spcBef>
                <a:spcPts val="0"/>
              </a:spcBef>
              <a:spcAft>
                <a:spcPts val="0"/>
              </a:spcAft>
              <a:buClr>
                <a:schemeClr val="dk1"/>
              </a:buClr>
              <a:buSzPts val="4700"/>
              <a:buFont typeface="Raleway"/>
              <a:buNone/>
              <a:defRPr b="0" i="0" sz="4700" u="none" cap="none" strike="noStrike">
                <a:solidFill>
                  <a:schemeClr val="dk1"/>
                </a:solidFill>
                <a:latin typeface="Raleway"/>
                <a:ea typeface="Raleway"/>
                <a:cs typeface="Raleway"/>
                <a:sym typeface="Raleway"/>
              </a:defRPr>
            </a:lvl5pPr>
            <a:lvl6pPr lvl="5" marR="0" rtl="0" algn="l">
              <a:lnSpc>
                <a:spcPct val="100000"/>
              </a:lnSpc>
              <a:spcBef>
                <a:spcPts val="0"/>
              </a:spcBef>
              <a:spcAft>
                <a:spcPts val="0"/>
              </a:spcAft>
              <a:buClr>
                <a:schemeClr val="dk1"/>
              </a:buClr>
              <a:buSzPts val="4700"/>
              <a:buFont typeface="Raleway"/>
              <a:buNone/>
              <a:defRPr b="0" i="0" sz="4700" u="none" cap="none" strike="noStrike">
                <a:solidFill>
                  <a:schemeClr val="dk1"/>
                </a:solidFill>
                <a:latin typeface="Raleway"/>
                <a:ea typeface="Raleway"/>
                <a:cs typeface="Raleway"/>
                <a:sym typeface="Raleway"/>
              </a:defRPr>
            </a:lvl6pPr>
            <a:lvl7pPr lvl="6" marR="0" rtl="0" algn="l">
              <a:lnSpc>
                <a:spcPct val="100000"/>
              </a:lnSpc>
              <a:spcBef>
                <a:spcPts val="0"/>
              </a:spcBef>
              <a:spcAft>
                <a:spcPts val="0"/>
              </a:spcAft>
              <a:buClr>
                <a:schemeClr val="dk1"/>
              </a:buClr>
              <a:buSzPts val="4700"/>
              <a:buFont typeface="Raleway"/>
              <a:buNone/>
              <a:defRPr b="0" i="0" sz="4700" u="none" cap="none" strike="noStrike">
                <a:solidFill>
                  <a:schemeClr val="dk1"/>
                </a:solidFill>
                <a:latin typeface="Raleway"/>
                <a:ea typeface="Raleway"/>
                <a:cs typeface="Raleway"/>
                <a:sym typeface="Raleway"/>
              </a:defRPr>
            </a:lvl7pPr>
            <a:lvl8pPr lvl="7" marR="0" rtl="0" algn="l">
              <a:lnSpc>
                <a:spcPct val="100000"/>
              </a:lnSpc>
              <a:spcBef>
                <a:spcPts val="0"/>
              </a:spcBef>
              <a:spcAft>
                <a:spcPts val="0"/>
              </a:spcAft>
              <a:buClr>
                <a:schemeClr val="dk1"/>
              </a:buClr>
              <a:buSzPts val="4700"/>
              <a:buFont typeface="Raleway"/>
              <a:buNone/>
              <a:defRPr b="0" i="0" sz="4700" u="none" cap="none" strike="noStrike">
                <a:solidFill>
                  <a:schemeClr val="dk1"/>
                </a:solidFill>
                <a:latin typeface="Raleway"/>
                <a:ea typeface="Raleway"/>
                <a:cs typeface="Raleway"/>
                <a:sym typeface="Raleway"/>
              </a:defRPr>
            </a:lvl8pPr>
            <a:lvl9pPr lvl="8" marR="0" rtl="0" algn="l">
              <a:lnSpc>
                <a:spcPct val="100000"/>
              </a:lnSpc>
              <a:spcBef>
                <a:spcPts val="0"/>
              </a:spcBef>
              <a:spcAft>
                <a:spcPts val="0"/>
              </a:spcAft>
              <a:buClr>
                <a:schemeClr val="dk1"/>
              </a:buClr>
              <a:buSzPts val="4700"/>
              <a:buFont typeface="Raleway"/>
              <a:buNone/>
              <a:defRPr b="0" i="0" sz="4700" u="none" cap="none" strike="noStrike">
                <a:solidFill>
                  <a:schemeClr val="dk1"/>
                </a:solidFill>
                <a:latin typeface="Raleway"/>
                <a:ea typeface="Raleway"/>
                <a:cs typeface="Raleway"/>
                <a:sym typeface="Raleway"/>
              </a:defRPr>
            </a:lvl9pPr>
          </a:lstStyle>
          <a:p/>
        </p:txBody>
      </p:sp>
      <p:sp>
        <p:nvSpPr>
          <p:cNvPr id="7" name="Google Shape;7;g2fb634b4805_2_1243"/>
          <p:cNvSpPr txBox="1"/>
          <p:nvPr>
            <p:ph idx="1" type="body"/>
          </p:nvPr>
        </p:nvSpPr>
        <p:spPr>
          <a:xfrm>
            <a:off x="953467" y="1536633"/>
            <a:ext cx="10285200" cy="45552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15000"/>
              </a:lnSpc>
              <a:spcBef>
                <a:spcPts val="0"/>
              </a:spcBef>
              <a:spcAft>
                <a:spcPts val="0"/>
              </a:spcAft>
              <a:buClr>
                <a:schemeClr val="lt1"/>
              </a:buClr>
              <a:buSzPts val="1900"/>
              <a:buFont typeface="Poppins"/>
              <a:buChar char="●"/>
              <a:defRPr b="0" i="0" sz="1900" u="none" cap="none" strike="noStrike">
                <a:solidFill>
                  <a:schemeClr val="lt1"/>
                </a:solidFill>
                <a:latin typeface="Poppins"/>
                <a:ea typeface="Poppins"/>
                <a:cs typeface="Poppins"/>
                <a:sym typeface="Poppins"/>
              </a:defRPr>
            </a:lvl1pPr>
            <a:lvl2pPr indent="-349250" lvl="1" marL="914400" marR="0" rtl="0" algn="l">
              <a:lnSpc>
                <a:spcPct val="115000"/>
              </a:lnSpc>
              <a:spcBef>
                <a:spcPts val="2100"/>
              </a:spcBef>
              <a:spcAft>
                <a:spcPts val="0"/>
              </a:spcAft>
              <a:buClr>
                <a:schemeClr val="lt1"/>
              </a:buClr>
              <a:buSzPts val="1900"/>
              <a:buFont typeface="Poppins"/>
              <a:buChar char="○"/>
              <a:defRPr b="0" i="0" sz="1900" u="none" cap="none" strike="noStrike">
                <a:solidFill>
                  <a:schemeClr val="lt1"/>
                </a:solidFill>
                <a:latin typeface="Poppins"/>
                <a:ea typeface="Poppins"/>
                <a:cs typeface="Poppins"/>
                <a:sym typeface="Poppins"/>
              </a:defRPr>
            </a:lvl2pPr>
            <a:lvl3pPr indent="-349250" lvl="2" marL="1371600" marR="0" rtl="0" algn="l">
              <a:lnSpc>
                <a:spcPct val="115000"/>
              </a:lnSpc>
              <a:spcBef>
                <a:spcPts val="2100"/>
              </a:spcBef>
              <a:spcAft>
                <a:spcPts val="0"/>
              </a:spcAft>
              <a:buClr>
                <a:schemeClr val="lt1"/>
              </a:buClr>
              <a:buSzPts val="1900"/>
              <a:buFont typeface="Poppins"/>
              <a:buChar char="■"/>
              <a:defRPr b="0" i="0" sz="1900" u="none" cap="none" strike="noStrike">
                <a:solidFill>
                  <a:schemeClr val="lt1"/>
                </a:solidFill>
                <a:latin typeface="Poppins"/>
                <a:ea typeface="Poppins"/>
                <a:cs typeface="Poppins"/>
                <a:sym typeface="Poppins"/>
              </a:defRPr>
            </a:lvl3pPr>
            <a:lvl4pPr indent="-349250" lvl="3" marL="1828800" marR="0" rtl="0" algn="l">
              <a:lnSpc>
                <a:spcPct val="115000"/>
              </a:lnSpc>
              <a:spcBef>
                <a:spcPts val="2100"/>
              </a:spcBef>
              <a:spcAft>
                <a:spcPts val="0"/>
              </a:spcAft>
              <a:buClr>
                <a:schemeClr val="lt1"/>
              </a:buClr>
              <a:buSzPts val="1900"/>
              <a:buFont typeface="Poppins"/>
              <a:buChar char="●"/>
              <a:defRPr b="0" i="0" sz="1900" u="none" cap="none" strike="noStrike">
                <a:solidFill>
                  <a:schemeClr val="lt1"/>
                </a:solidFill>
                <a:latin typeface="Poppins"/>
                <a:ea typeface="Poppins"/>
                <a:cs typeface="Poppins"/>
                <a:sym typeface="Poppins"/>
              </a:defRPr>
            </a:lvl4pPr>
            <a:lvl5pPr indent="-349250" lvl="4" marL="2286000" marR="0" rtl="0" algn="l">
              <a:lnSpc>
                <a:spcPct val="115000"/>
              </a:lnSpc>
              <a:spcBef>
                <a:spcPts val="2100"/>
              </a:spcBef>
              <a:spcAft>
                <a:spcPts val="0"/>
              </a:spcAft>
              <a:buClr>
                <a:schemeClr val="lt1"/>
              </a:buClr>
              <a:buSzPts val="1900"/>
              <a:buFont typeface="Poppins"/>
              <a:buChar char="○"/>
              <a:defRPr b="0" i="0" sz="1900" u="none" cap="none" strike="noStrike">
                <a:solidFill>
                  <a:schemeClr val="lt1"/>
                </a:solidFill>
                <a:latin typeface="Poppins"/>
                <a:ea typeface="Poppins"/>
                <a:cs typeface="Poppins"/>
                <a:sym typeface="Poppins"/>
              </a:defRPr>
            </a:lvl5pPr>
            <a:lvl6pPr indent="-349250" lvl="5" marL="2743200" marR="0" rtl="0" algn="l">
              <a:lnSpc>
                <a:spcPct val="115000"/>
              </a:lnSpc>
              <a:spcBef>
                <a:spcPts val="2100"/>
              </a:spcBef>
              <a:spcAft>
                <a:spcPts val="0"/>
              </a:spcAft>
              <a:buClr>
                <a:schemeClr val="lt1"/>
              </a:buClr>
              <a:buSzPts val="1900"/>
              <a:buFont typeface="Poppins"/>
              <a:buChar char="■"/>
              <a:defRPr b="0" i="0" sz="1900" u="none" cap="none" strike="noStrike">
                <a:solidFill>
                  <a:schemeClr val="lt1"/>
                </a:solidFill>
                <a:latin typeface="Poppins"/>
                <a:ea typeface="Poppins"/>
                <a:cs typeface="Poppins"/>
                <a:sym typeface="Poppins"/>
              </a:defRPr>
            </a:lvl6pPr>
            <a:lvl7pPr indent="-349250" lvl="6" marL="3200400" marR="0" rtl="0" algn="l">
              <a:lnSpc>
                <a:spcPct val="115000"/>
              </a:lnSpc>
              <a:spcBef>
                <a:spcPts val="2100"/>
              </a:spcBef>
              <a:spcAft>
                <a:spcPts val="0"/>
              </a:spcAft>
              <a:buClr>
                <a:schemeClr val="lt1"/>
              </a:buClr>
              <a:buSzPts val="1900"/>
              <a:buFont typeface="Poppins"/>
              <a:buChar char="●"/>
              <a:defRPr b="0" i="0" sz="1900" u="none" cap="none" strike="noStrike">
                <a:solidFill>
                  <a:schemeClr val="lt1"/>
                </a:solidFill>
                <a:latin typeface="Poppins"/>
                <a:ea typeface="Poppins"/>
                <a:cs typeface="Poppins"/>
                <a:sym typeface="Poppins"/>
              </a:defRPr>
            </a:lvl7pPr>
            <a:lvl8pPr indent="-349250" lvl="7" marL="3657600" marR="0" rtl="0" algn="l">
              <a:lnSpc>
                <a:spcPct val="115000"/>
              </a:lnSpc>
              <a:spcBef>
                <a:spcPts val="2100"/>
              </a:spcBef>
              <a:spcAft>
                <a:spcPts val="0"/>
              </a:spcAft>
              <a:buClr>
                <a:schemeClr val="lt1"/>
              </a:buClr>
              <a:buSzPts val="1900"/>
              <a:buFont typeface="Poppins"/>
              <a:buChar char="○"/>
              <a:defRPr b="0" i="0" sz="1900" u="none" cap="none" strike="noStrike">
                <a:solidFill>
                  <a:schemeClr val="lt1"/>
                </a:solidFill>
                <a:latin typeface="Poppins"/>
                <a:ea typeface="Poppins"/>
                <a:cs typeface="Poppins"/>
                <a:sym typeface="Poppins"/>
              </a:defRPr>
            </a:lvl8pPr>
            <a:lvl9pPr indent="-349250" lvl="8" marL="4114800" marR="0" rtl="0" algn="l">
              <a:lnSpc>
                <a:spcPct val="115000"/>
              </a:lnSpc>
              <a:spcBef>
                <a:spcPts val="2100"/>
              </a:spcBef>
              <a:spcAft>
                <a:spcPts val="2100"/>
              </a:spcAft>
              <a:buClr>
                <a:schemeClr val="lt1"/>
              </a:buClr>
              <a:buSzPts val="1900"/>
              <a:buFont typeface="Poppins"/>
              <a:buChar char="■"/>
              <a:defRPr b="0" i="0" sz="1900" u="none" cap="none" strike="noStrike">
                <a:solidFill>
                  <a:schemeClr val="lt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
          <p:cNvSpPr txBox="1"/>
          <p:nvPr>
            <p:ph type="ctrTitle"/>
          </p:nvPr>
        </p:nvSpPr>
        <p:spPr>
          <a:xfrm>
            <a:off x="1416950" y="531475"/>
            <a:ext cx="8393700" cy="2523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s-CL"/>
              <a:t>Definición</a:t>
            </a:r>
            <a:r>
              <a:rPr lang="es-CL"/>
              <a:t> del proyecto</a:t>
            </a:r>
            <a:endParaRPr/>
          </a:p>
        </p:txBody>
      </p:sp>
      <p:sp>
        <p:nvSpPr>
          <p:cNvPr id="181" name="Google Shape;181;p1"/>
          <p:cNvSpPr txBox="1"/>
          <p:nvPr>
            <p:ph idx="1" type="subTitle"/>
          </p:nvPr>
        </p:nvSpPr>
        <p:spPr>
          <a:xfrm>
            <a:off x="5342850" y="3737200"/>
            <a:ext cx="6618900" cy="266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s-CL" sz="2600"/>
              <a:t>Integrantes: </a:t>
            </a:r>
            <a:endParaRPr sz="2600"/>
          </a:p>
          <a:p>
            <a:pPr indent="0" lvl="0" marL="0" rtl="0" algn="l">
              <a:lnSpc>
                <a:spcPct val="90000"/>
              </a:lnSpc>
              <a:spcBef>
                <a:spcPts val="0"/>
              </a:spcBef>
              <a:spcAft>
                <a:spcPts val="0"/>
              </a:spcAft>
              <a:buClr>
                <a:schemeClr val="dk1"/>
              </a:buClr>
              <a:buSzPts val="2400"/>
              <a:buNone/>
            </a:pPr>
            <a:r>
              <a:t/>
            </a:r>
            <a:endParaRPr sz="2600"/>
          </a:p>
          <a:p>
            <a:pPr indent="0" lvl="0" marL="0" rtl="0" algn="l">
              <a:lnSpc>
                <a:spcPct val="90000"/>
              </a:lnSpc>
              <a:spcBef>
                <a:spcPts val="0"/>
              </a:spcBef>
              <a:spcAft>
                <a:spcPts val="0"/>
              </a:spcAft>
              <a:buClr>
                <a:schemeClr val="dk1"/>
              </a:buClr>
              <a:buSzPts val="2400"/>
              <a:buNone/>
            </a:pPr>
            <a:r>
              <a:rPr lang="es-CL" sz="2600"/>
              <a:t>Guido Altamirano</a:t>
            </a:r>
            <a:endParaRPr sz="2600"/>
          </a:p>
          <a:p>
            <a:pPr indent="0" lvl="0" marL="0" rtl="0" algn="l">
              <a:lnSpc>
                <a:spcPct val="90000"/>
              </a:lnSpc>
              <a:spcBef>
                <a:spcPts val="0"/>
              </a:spcBef>
              <a:spcAft>
                <a:spcPts val="0"/>
              </a:spcAft>
              <a:buClr>
                <a:schemeClr val="dk1"/>
              </a:buClr>
              <a:buSzPts val="2400"/>
              <a:buNone/>
            </a:pPr>
            <a:r>
              <a:rPr lang="es-CL" sz="2600"/>
              <a:t>Dilan Campos</a:t>
            </a:r>
            <a:endParaRPr sz="2600"/>
          </a:p>
          <a:p>
            <a:pPr indent="0" lvl="0" marL="0" rtl="0" algn="l">
              <a:lnSpc>
                <a:spcPct val="90000"/>
              </a:lnSpc>
              <a:spcBef>
                <a:spcPts val="0"/>
              </a:spcBef>
              <a:spcAft>
                <a:spcPts val="0"/>
              </a:spcAft>
              <a:buClr>
                <a:schemeClr val="dk1"/>
              </a:buClr>
              <a:buSzPts val="2400"/>
              <a:buNone/>
            </a:pPr>
            <a:r>
              <a:rPr lang="es-CL" sz="2600"/>
              <a:t>Javiera Montano</a:t>
            </a:r>
            <a:endParaRPr sz="2600"/>
          </a:p>
          <a:p>
            <a:pPr indent="0" lvl="0" marL="0" rtl="0" algn="l">
              <a:lnSpc>
                <a:spcPct val="90000"/>
              </a:lnSpc>
              <a:spcBef>
                <a:spcPts val="0"/>
              </a:spcBef>
              <a:spcAft>
                <a:spcPts val="0"/>
              </a:spcAft>
              <a:buClr>
                <a:schemeClr val="dk1"/>
              </a:buClr>
              <a:buSzPts val="2400"/>
              <a:buNone/>
            </a:pPr>
            <a:r>
              <a:t/>
            </a:r>
            <a:endParaRPr sz="2600"/>
          </a:p>
          <a:p>
            <a:pPr indent="0" lvl="0" marL="0" rtl="0" algn="l">
              <a:lnSpc>
                <a:spcPct val="90000"/>
              </a:lnSpc>
              <a:spcBef>
                <a:spcPts val="0"/>
              </a:spcBef>
              <a:spcAft>
                <a:spcPts val="0"/>
              </a:spcAft>
              <a:buClr>
                <a:schemeClr val="dk1"/>
              </a:buClr>
              <a:buSzPts val="2400"/>
              <a:buNone/>
            </a:pPr>
            <a:r>
              <a:rPr lang="es-CL" sz="2600"/>
              <a:t>Capstone 002D Profesor Helton Bustos</a:t>
            </a:r>
            <a:endParaRPr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fb634b4805_2_70"/>
          <p:cNvSpPr txBox="1"/>
          <p:nvPr>
            <p:ph type="title"/>
          </p:nvPr>
        </p:nvSpPr>
        <p:spPr>
          <a:xfrm>
            <a:off x="960000" y="713333"/>
            <a:ext cx="102720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s-CL"/>
              <a:t>Plan de trabajo</a:t>
            </a:r>
            <a:endParaRPr/>
          </a:p>
        </p:txBody>
      </p:sp>
      <p:sp>
        <p:nvSpPr>
          <p:cNvPr id="241" name="Google Shape;241;g2fb634b4805_2_70"/>
          <p:cNvSpPr txBox="1"/>
          <p:nvPr>
            <p:ph idx="1" type="body"/>
          </p:nvPr>
        </p:nvSpPr>
        <p:spPr>
          <a:xfrm>
            <a:off x="960000" y="1780800"/>
            <a:ext cx="10272000" cy="4363500"/>
          </a:xfrm>
          <a:prstGeom prst="rect">
            <a:avLst/>
          </a:prstGeom>
        </p:spPr>
        <p:txBody>
          <a:bodyPr anchorCtr="0" anchor="ctr" bIns="121900" lIns="121900" spcFirstLastPara="1" rIns="121900" wrap="square" tIns="121900">
            <a:noAutofit/>
          </a:bodyPr>
          <a:lstStyle/>
          <a:p>
            <a:pPr indent="0" lvl="0" marL="0" rtl="0" algn="l">
              <a:lnSpc>
                <a:spcPct val="150000"/>
              </a:lnSpc>
              <a:spcBef>
                <a:spcPts val="0"/>
              </a:spcBef>
              <a:spcAft>
                <a:spcPts val="0"/>
              </a:spcAft>
              <a:buNone/>
            </a:pPr>
            <a:r>
              <a:rPr lang="es-CL" sz="1800">
                <a:solidFill>
                  <a:srgbClr val="E3C66B"/>
                </a:solidFill>
              </a:rPr>
              <a:t>El plan de trabajo es crucial para definir las actividades necesarias para cumplir los objetivos del proyecto:</a:t>
            </a:r>
            <a:endParaRPr sz="1800">
              <a:solidFill>
                <a:srgbClr val="E3C66B"/>
              </a:solidFill>
            </a:endParaRPr>
          </a:p>
          <a:p>
            <a:pPr indent="0" lvl="0" marL="0" rtl="0" algn="l">
              <a:lnSpc>
                <a:spcPct val="150000"/>
              </a:lnSpc>
              <a:spcBef>
                <a:spcPts val="0"/>
              </a:spcBef>
              <a:spcAft>
                <a:spcPts val="0"/>
              </a:spcAft>
              <a:buNone/>
            </a:pPr>
            <a:r>
              <a:t/>
            </a:r>
            <a:endParaRPr sz="1800">
              <a:solidFill>
                <a:srgbClr val="E3C66B"/>
              </a:solidFill>
            </a:endParaRPr>
          </a:p>
          <a:p>
            <a:pPr indent="0" lvl="0" marL="0" rtl="0" algn="l">
              <a:lnSpc>
                <a:spcPct val="150000"/>
              </a:lnSpc>
              <a:spcBef>
                <a:spcPts val="0"/>
              </a:spcBef>
              <a:spcAft>
                <a:spcPts val="0"/>
              </a:spcAft>
              <a:buNone/>
            </a:pPr>
            <a:r>
              <a:rPr lang="es-CL" sz="1800">
                <a:solidFill>
                  <a:srgbClr val="E3C66B"/>
                </a:solidFill>
              </a:rPr>
              <a:t>Definición del Proyecto: 2 semanas</a:t>
            </a:r>
            <a:endParaRPr sz="1800">
              <a:solidFill>
                <a:srgbClr val="E3C66B"/>
              </a:solidFill>
            </a:endParaRPr>
          </a:p>
          <a:p>
            <a:pPr indent="0" lvl="0" marL="0" rtl="0" algn="l">
              <a:lnSpc>
                <a:spcPct val="150000"/>
              </a:lnSpc>
              <a:spcBef>
                <a:spcPts val="0"/>
              </a:spcBef>
              <a:spcAft>
                <a:spcPts val="0"/>
              </a:spcAft>
              <a:buNone/>
            </a:pPr>
            <a:r>
              <a:rPr lang="es-CL" sz="1800">
                <a:solidFill>
                  <a:srgbClr val="E3C66B"/>
                </a:solidFill>
              </a:rPr>
              <a:t>Desarrollo de Arquitectura: 3 semanas (UMLetino, figma)</a:t>
            </a:r>
            <a:endParaRPr sz="1800">
              <a:solidFill>
                <a:srgbClr val="E3C66B"/>
              </a:solidFill>
            </a:endParaRPr>
          </a:p>
          <a:p>
            <a:pPr indent="0" lvl="0" marL="0" rtl="0" algn="l">
              <a:lnSpc>
                <a:spcPct val="150000"/>
              </a:lnSpc>
              <a:spcBef>
                <a:spcPts val="0"/>
              </a:spcBef>
              <a:spcAft>
                <a:spcPts val="0"/>
              </a:spcAft>
              <a:buNone/>
            </a:pPr>
            <a:r>
              <a:rPr lang="es-CL" sz="1800">
                <a:solidFill>
                  <a:srgbClr val="E3C66B"/>
                </a:solidFill>
              </a:rPr>
              <a:t>Desarrollo de Front-End: 2 semanas (VS code)</a:t>
            </a:r>
            <a:endParaRPr sz="1800">
              <a:solidFill>
                <a:srgbClr val="E3C66B"/>
              </a:solidFill>
            </a:endParaRPr>
          </a:p>
          <a:p>
            <a:pPr indent="0" lvl="0" marL="0" rtl="0" algn="l">
              <a:lnSpc>
                <a:spcPct val="150000"/>
              </a:lnSpc>
              <a:spcBef>
                <a:spcPts val="0"/>
              </a:spcBef>
              <a:spcAft>
                <a:spcPts val="0"/>
              </a:spcAft>
              <a:buNone/>
            </a:pPr>
            <a:r>
              <a:rPr lang="es-CL" sz="1800">
                <a:solidFill>
                  <a:srgbClr val="E3C66B"/>
                </a:solidFill>
              </a:rPr>
              <a:t>Desarrollo de Back-End: 6 semanas(VS code)</a:t>
            </a:r>
            <a:endParaRPr sz="1800">
              <a:solidFill>
                <a:srgbClr val="E3C66B"/>
              </a:solidFill>
            </a:endParaRPr>
          </a:p>
          <a:p>
            <a:pPr indent="0" lvl="0" marL="0" rtl="0" algn="l">
              <a:lnSpc>
                <a:spcPct val="150000"/>
              </a:lnSpc>
              <a:spcBef>
                <a:spcPts val="0"/>
              </a:spcBef>
              <a:spcAft>
                <a:spcPts val="0"/>
              </a:spcAft>
              <a:buNone/>
            </a:pPr>
            <a:r>
              <a:rPr lang="es-CL" sz="1800">
                <a:solidFill>
                  <a:srgbClr val="E3C66B"/>
                </a:solidFill>
              </a:rPr>
              <a:t>Implementación de Base de Datos: 3 semanas(MySQL)</a:t>
            </a:r>
            <a:endParaRPr sz="1800">
              <a:solidFill>
                <a:srgbClr val="E3C66B"/>
              </a:solidFill>
            </a:endParaRPr>
          </a:p>
          <a:p>
            <a:pPr indent="0" lvl="0" marL="0" rtl="0" algn="l">
              <a:lnSpc>
                <a:spcPct val="150000"/>
              </a:lnSpc>
              <a:spcBef>
                <a:spcPts val="0"/>
              </a:spcBef>
              <a:spcAft>
                <a:spcPts val="0"/>
              </a:spcAft>
              <a:buNone/>
            </a:pPr>
            <a:r>
              <a:rPr lang="es-CL" sz="1800">
                <a:solidFill>
                  <a:srgbClr val="E3C66B"/>
                </a:solidFill>
              </a:rPr>
              <a:t>Pruebas y Monitoreo: 4 semanas (Google analytics)</a:t>
            </a:r>
            <a:endParaRPr sz="1800">
              <a:solidFill>
                <a:srgbClr val="E3C66B"/>
              </a:solidFill>
            </a:endParaRPr>
          </a:p>
          <a:p>
            <a:pPr indent="0" lvl="0" marL="0" rtl="0" algn="l">
              <a:spcBef>
                <a:spcPts val="0"/>
              </a:spcBef>
              <a:spcAft>
                <a:spcPts val="0"/>
              </a:spcAft>
              <a:buNone/>
            </a:pPr>
            <a:r>
              <a:t/>
            </a:r>
            <a:endParaRPr/>
          </a:p>
        </p:txBody>
      </p:sp>
      <p:pic>
        <p:nvPicPr>
          <p:cNvPr id="242" name="Google Shape;242;g2fb634b4805_2_70"/>
          <p:cNvPicPr preferRelativeResize="0"/>
          <p:nvPr/>
        </p:nvPicPr>
        <p:blipFill>
          <a:blip r:embed="rId3">
            <a:alphaModFix/>
          </a:blip>
          <a:stretch>
            <a:fillRect/>
          </a:stretch>
        </p:blipFill>
        <p:spPr>
          <a:xfrm>
            <a:off x="7811825" y="3003225"/>
            <a:ext cx="4066349" cy="2944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fb634b4805_2_75"/>
          <p:cNvSpPr txBox="1"/>
          <p:nvPr>
            <p:ph type="title"/>
          </p:nvPr>
        </p:nvSpPr>
        <p:spPr>
          <a:xfrm>
            <a:off x="960000" y="713333"/>
            <a:ext cx="102720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s-CL"/>
              <a:t>Conclusión</a:t>
            </a:r>
            <a:endParaRPr/>
          </a:p>
        </p:txBody>
      </p:sp>
      <p:sp>
        <p:nvSpPr>
          <p:cNvPr id="248" name="Google Shape;248;g2fb634b4805_2_75"/>
          <p:cNvSpPr txBox="1"/>
          <p:nvPr>
            <p:ph idx="1" type="body"/>
          </p:nvPr>
        </p:nvSpPr>
        <p:spPr>
          <a:xfrm>
            <a:off x="960000" y="1560600"/>
            <a:ext cx="10272000" cy="3736800"/>
          </a:xfrm>
          <a:prstGeom prst="rect">
            <a:avLst/>
          </a:prstGeom>
        </p:spPr>
        <p:txBody>
          <a:bodyPr anchorCtr="0" anchor="ctr" bIns="121900" lIns="121900" spcFirstLastPara="1" rIns="121900" wrap="square" tIns="121900">
            <a:noAutofit/>
          </a:bodyPr>
          <a:lstStyle/>
          <a:p>
            <a:pPr indent="0" lvl="0" marL="0" rtl="0" algn="ctr">
              <a:lnSpc>
                <a:spcPct val="150000"/>
              </a:lnSpc>
              <a:spcBef>
                <a:spcPts val="0"/>
              </a:spcBef>
              <a:spcAft>
                <a:spcPts val="0"/>
              </a:spcAft>
              <a:buNone/>
            </a:pPr>
            <a:r>
              <a:rPr lang="es-CL" sz="1800">
                <a:solidFill>
                  <a:srgbClr val="E3C66B"/>
                </a:solidFill>
              </a:rPr>
              <a:t>El proyecto de implementación de una página web E-commerce de repuestos es una excelente oportunidad para aplicar conocimientos en desarrollo Full Stack, gestión de proyectos, y seguridad informática. A través de un enfoque ágil, se asegurará la entrega de un producto funcional y adaptable, que no solo mejorará la experiencia del usuario, sino que también aportará valor al negocio en términos de eficiencia y accesibilidad, </a:t>
            </a:r>
            <a:r>
              <a:rPr lang="es-CL" sz="1800">
                <a:solidFill>
                  <a:srgbClr val="E3C66B"/>
                </a:solidFill>
              </a:rPr>
              <a:t>además</a:t>
            </a:r>
            <a:r>
              <a:rPr lang="es-CL" sz="1800">
                <a:solidFill>
                  <a:srgbClr val="E3C66B"/>
                </a:solidFill>
              </a:rPr>
              <a:t> de cumplir y reforzar las competencias de egreso.</a:t>
            </a:r>
            <a:endParaRPr sz="1800">
              <a:solidFill>
                <a:srgbClr val="E3C66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fb634b4805_2_1414"/>
          <p:cNvSpPr txBox="1"/>
          <p:nvPr>
            <p:ph type="ctrTitle"/>
          </p:nvPr>
        </p:nvSpPr>
        <p:spPr>
          <a:xfrm>
            <a:off x="1034700" y="1468150"/>
            <a:ext cx="10122600" cy="5046600"/>
          </a:xfrm>
          <a:prstGeom prst="rect">
            <a:avLst/>
          </a:prstGeom>
        </p:spPr>
        <p:txBody>
          <a:bodyPr anchorCtr="0" anchor="ctr" bIns="121900" lIns="121900" spcFirstLastPara="1" rIns="121900" wrap="square" tIns="121900">
            <a:noAutofit/>
          </a:bodyPr>
          <a:lstStyle/>
          <a:p>
            <a:pPr indent="0" lvl="0" marL="0" rtl="0" algn="ctr">
              <a:lnSpc>
                <a:spcPct val="150000"/>
              </a:lnSpc>
              <a:spcBef>
                <a:spcPts val="0"/>
              </a:spcBef>
              <a:spcAft>
                <a:spcPts val="0"/>
              </a:spcAft>
              <a:buNone/>
            </a:pPr>
            <a:r>
              <a:rPr lang="es-CL" sz="1800">
                <a:solidFill>
                  <a:srgbClr val="E3C66B"/>
                </a:solidFill>
                <a:latin typeface="Poppins"/>
                <a:ea typeface="Poppins"/>
                <a:cs typeface="Poppins"/>
                <a:sym typeface="Poppins"/>
              </a:rPr>
              <a:t>Se eligió este tema para implementar un sistema de venta tipo E-commerce para un vendedor de repuestos de autos en Maipú, que actualmente solo vende a través de Mercado Libre. Este proyecto es relevante para la informática, ya que ofrece experiencia práctica en diseño y desarrollo web Full Stack, esenciales en el campo laboral. La situación se ubica en El Abrazo, Maipú, y afecta a propietarios de automóviles, proveedores, y mecánicos. El proyecto aportará valor al ofrecer acceso inmediato a productos, mejorar la relación con el cliente, ahorrar tiempo, y proporcionar mejor visibilidad y accesibilidad.</a:t>
            </a:r>
            <a:endParaRPr sz="1600">
              <a:solidFill>
                <a:srgbClr val="E3C66B"/>
              </a:solidFill>
              <a:latin typeface="Poppins"/>
              <a:ea typeface="Poppins"/>
              <a:cs typeface="Poppins"/>
              <a:sym typeface="Poppins"/>
            </a:endParaRPr>
          </a:p>
          <a:p>
            <a:pPr indent="0" lvl="0" marL="0" rtl="0" algn="ctr">
              <a:spcBef>
                <a:spcPts val="0"/>
              </a:spcBef>
              <a:spcAft>
                <a:spcPts val="0"/>
              </a:spcAft>
              <a:buNone/>
            </a:pPr>
            <a:r>
              <a:t/>
            </a:r>
            <a:endParaRPr/>
          </a:p>
        </p:txBody>
      </p:sp>
      <p:sp>
        <p:nvSpPr>
          <p:cNvPr id="187" name="Google Shape;187;g2fb634b4805_2_1414"/>
          <p:cNvSpPr txBox="1"/>
          <p:nvPr/>
        </p:nvSpPr>
        <p:spPr>
          <a:xfrm>
            <a:off x="4557450" y="369550"/>
            <a:ext cx="3077100" cy="10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L" sz="4700">
                <a:solidFill>
                  <a:schemeClr val="lt1"/>
                </a:solidFill>
                <a:latin typeface="Poppins"/>
                <a:ea typeface="Poppins"/>
                <a:cs typeface="Poppins"/>
                <a:sym typeface="Poppins"/>
              </a:rPr>
              <a:t>Contexto</a:t>
            </a:r>
            <a:endParaRPr sz="4700">
              <a:solidFill>
                <a:schemeClr val="lt1"/>
              </a:solidFill>
              <a:latin typeface="Poppins"/>
              <a:ea typeface="Poppins"/>
              <a:cs typeface="Poppins"/>
              <a:sym typeface="Poppins"/>
            </a:endParaRPr>
          </a:p>
        </p:txBody>
      </p:sp>
      <p:pic>
        <p:nvPicPr>
          <p:cNvPr id="188" name="Google Shape;188;g2fb634b4805_2_1414"/>
          <p:cNvPicPr preferRelativeResize="0"/>
          <p:nvPr/>
        </p:nvPicPr>
        <p:blipFill>
          <a:blip r:embed="rId3">
            <a:alphaModFix/>
          </a:blip>
          <a:stretch>
            <a:fillRect/>
          </a:stretch>
        </p:blipFill>
        <p:spPr>
          <a:xfrm>
            <a:off x="8542575" y="4101300"/>
            <a:ext cx="4537650" cy="2943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fb634b4805_2_50"/>
          <p:cNvSpPr txBox="1"/>
          <p:nvPr>
            <p:ph type="title"/>
          </p:nvPr>
        </p:nvSpPr>
        <p:spPr>
          <a:xfrm>
            <a:off x="960000" y="713333"/>
            <a:ext cx="102720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s-CL"/>
              <a:t>Descripción del proyecto</a:t>
            </a:r>
            <a:endParaRPr/>
          </a:p>
        </p:txBody>
      </p:sp>
      <p:sp>
        <p:nvSpPr>
          <p:cNvPr id="194" name="Google Shape;194;g2fb634b4805_2_50"/>
          <p:cNvSpPr txBox="1"/>
          <p:nvPr>
            <p:ph idx="1" type="body"/>
          </p:nvPr>
        </p:nvSpPr>
        <p:spPr>
          <a:xfrm>
            <a:off x="674250" y="2158650"/>
            <a:ext cx="10843500" cy="2540700"/>
          </a:xfrm>
          <a:prstGeom prst="rect">
            <a:avLst/>
          </a:prstGeom>
        </p:spPr>
        <p:txBody>
          <a:bodyPr anchorCtr="0" anchor="ctr" bIns="121900" lIns="121900" spcFirstLastPara="1" rIns="121900" wrap="square" tIns="121900">
            <a:noAutofit/>
          </a:bodyPr>
          <a:lstStyle/>
          <a:p>
            <a:pPr indent="0" lvl="0" marL="0" rtl="0" algn="l">
              <a:lnSpc>
                <a:spcPct val="150000"/>
              </a:lnSpc>
              <a:spcBef>
                <a:spcPts val="0"/>
              </a:spcBef>
              <a:spcAft>
                <a:spcPts val="0"/>
              </a:spcAft>
              <a:buNone/>
            </a:pPr>
            <a:r>
              <a:rPr lang="es-CL" sz="1800">
                <a:solidFill>
                  <a:srgbClr val="E3C66B"/>
                </a:solidFill>
              </a:rPr>
              <a:t>El proyecto </a:t>
            </a:r>
            <a:r>
              <a:rPr lang="es-CL" sz="1800">
                <a:solidFill>
                  <a:srgbClr val="E3C66B"/>
                </a:solidFill>
              </a:rPr>
              <a:t>consistirá</a:t>
            </a:r>
            <a:r>
              <a:rPr lang="es-CL" sz="1800">
                <a:solidFill>
                  <a:srgbClr val="E3C66B"/>
                </a:solidFill>
              </a:rPr>
              <a:t> en desarrollar y diseñar una página web que permita al vendedor ofrecer sus productos </a:t>
            </a:r>
            <a:r>
              <a:rPr lang="es-CL" sz="1800">
                <a:solidFill>
                  <a:srgbClr val="E3C66B"/>
                </a:solidFill>
              </a:rPr>
              <a:t>específicamente</a:t>
            </a:r>
            <a:r>
              <a:rPr lang="es-CL" sz="1800">
                <a:solidFill>
                  <a:srgbClr val="E3C66B"/>
                </a:solidFill>
              </a:rPr>
              <a:t> de repuestos para autos y camionetas de manera directa a través de una tienda online reduciendo una dependencia a plataformas externas. Este sistema incluirá funcionalidades para gestionar el inventario, procesar pedidos y brindar una experiencia de usuario optimizada.</a:t>
            </a:r>
            <a:endParaRPr sz="1800">
              <a:solidFill>
                <a:srgbClr val="E3C66B"/>
              </a:solidFill>
            </a:endParaRPr>
          </a:p>
        </p:txBody>
      </p:sp>
      <p:pic>
        <p:nvPicPr>
          <p:cNvPr id="195" name="Google Shape;195;g2fb634b4805_2_50"/>
          <p:cNvPicPr preferRelativeResize="0"/>
          <p:nvPr/>
        </p:nvPicPr>
        <p:blipFill>
          <a:blip r:embed="rId3">
            <a:alphaModFix/>
          </a:blip>
          <a:stretch>
            <a:fillRect/>
          </a:stretch>
        </p:blipFill>
        <p:spPr>
          <a:xfrm>
            <a:off x="6897875" y="4037075"/>
            <a:ext cx="4187775" cy="2741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fb634b4805_2_45"/>
          <p:cNvSpPr txBox="1"/>
          <p:nvPr>
            <p:ph idx="1" type="body"/>
          </p:nvPr>
        </p:nvSpPr>
        <p:spPr>
          <a:xfrm>
            <a:off x="962950" y="2199925"/>
            <a:ext cx="10336200" cy="3046800"/>
          </a:xfrm>
          <a:prstGeom prst="rect">
            <a:avLst/>
          </a:prstGeom>
        </p:spPr>
        <p:txBody>
          <a:bodyPr anchorCtr="0" anchor="ctr" bIns="121900" lIns="121900" spcFirstLastPara="1" rIns="121900" wrap="square" tIns="121900">
            <a:noAutofit/>
          </a:bodyPr>
          <a:lstStyle/>
          <a:p>
            <a:pPr indent="0" lvl="0" marL="0" rtl="0" algn="ctr">
              <a:lnSpc>
                <a:spcPct val="150000"/>
              </a:lnSpc>
              <a:spcBef>
                <a:spcPts val="0"/>
              </a:spcBef>
              <a:spcAft>
                <a:spcPts val="0"/>
              </a:spcAft>
              <a:buNone/>
            </a:pPr>
            <a:r>
              <a:rPr lang="es-CL" sz="1800">
                <a:solidFill>
                  <a:srgbClr val="E3C66B"/>
                </a:solidFill>
              </a:rPr>
              <a:t>Este proyecto se alinea con el perfil de egreso, ya que, al ser un desarrollo full stack, el equipo involucrado deberá abordar todas las áreas clave que implica la realización de este proyecto: arquitectura y desarrollo de software, gestión de proyectos, seguridad de la información y del software, así como el análisis de datos.</a:t>
            </a:r>
            <a:endParaRPr sz="1800">
              <a:solidFill>
                <a:srgbClr val="E3C66B"/>
              </a:solidFill>
            </a:endParaRPr>
          </a:p>
        </p:txBody>
      </p:sp>
      <p:sp>
        <p:nvSpPr>
          <p:cNvPr id="201" name="Google Shape;201;g2fb634b4805_2_45"/>
          <p:cNvSpPr txBox="1"/>
          <p:nvPr>
            <p:ph type="title"/>
          </p:nvPr>
        </p:nvSpPr>
        <p:spPr>
          <a:xfrm>
            <a:off x="713600" y="542250"/>
            <a:ext cx="10936800" cy="1409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s-CL"/>
              <a:t>Relación</a:t>
            </a:r>
            <a:r>
              <a:rPr lang="es-CL"/>
              <a:t> de las Competencias de egreso con el proyecto</a:t>
            </a:r>
            <a:endParaRPr/>
          </a:p>
        </p:txBody>
      </p:sp>
      <p:pic>
        <p:nvPicPr>
          <p:cNvPr id="202" name="Google Shape;202;g2fb634b4805_2_45"/>
          <p:cNvPicPr preferRelativeResize="0"/>
          <p:nvPr/>
        </p:nvPicPr>
        <p:blipFill>
          <a:blip r:embed="rId3">
            <a:alphaModFix/>
          </a:blip>
          <a:stretch>
            <a:fillRect/>
          </a:stretch>
        </p:blipFill>
        <p:spPr>
          <a:xfrm>
            <a:off x="4168650" y="4595250"/>
            <a:ext cx="3854701" cy="2073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fb634b4805_2_55"/>
          <p:cNvSpPr txBox="1"/>
          <p:nvPr>
            <p:ph type="title"/>
          </p:nvPr>
        </p:nvSpPr>
        <p:spPr>
          <a:xfrm>
            <a:off x="960000" y="713333"/>
            <a:ext cx="102720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s-CL"/>
              <a:t>Relación</a:t>
            </a:r>
            <a:r>
              <a:rPr lang="es-CL"/>
              <a:t> de los intereses profesionales con el proyecto</a:t>
            </a:r>
            <a:endParaRPr/>
          </a:p>
        </p:txBody>
      </p:sp>
      <p:sp>
        <p:nvSpPr>
          <p:cNvPr id="208" name="Google Shape;208;g2fb634b4805_2_55"/>
          <p:cNvSpPr txBox="1"/>
          <p:nvPr>
            <p:ph idx="1" type="body"/>
          </p:nvPr>
        </p:nvSpPr>
        <p:spPr>
          <a:xfrm>
            <a:off x="960000" y="2415750"/>
            <a:ext cx="10272000" cy="2026500"/>
          </a:xfrm>
          <a:prstGeom prst="rect">
            <a:avLst/>
          </a:prstGeom>
        </p:spPr>
        <p:txBody>
          <a:bodyPr anchorCtr="0" anchor="t" bIns="121900" lIns="121900" spcFirstLastPara="1" rIns="121900" wrap="square" tIns="121900">
            <a:noAutofit/>
          </a:bodyPr>
          <a:lstStyle/>
          <a:p>
            <a:pPr indent="0" lvl="0" marL="0" rtl="0" algn="l">
              <a:lnSpc>
                <a:spcPct val="150000"/>
              </a:lnSpc>
              <a:spcBef>
                <a:spcPts val="200"/>
              </a:spcBef>
              <a:spcAft>
                <a:spcPts val="0"/>
              </a:spcAft>
              <a:buNone/>
            </a:pPr>
            <a:r>
              <a:rPr lang="es-CL" sz="1800">
                <a:solidFill>
                  <a:srgbClr val="E3C66B"/>
                </a:solidFill>
              </a:rPr>
              <a:t>Lograr con éxito la construcción de una página web </a:t>
            </a:r>
            <a:r>
              <a:rPr lang="es-CL" sz="1800">
                <a:solidFill>
                  <a:srgbClr val="E3C66B"/>
                </a:solidFill>
              </a:rPr>
              <a:t>Full Stack</a:t>
            </a:r>
            <a:r>
              <a:rPr lang="es-CL" sz="1800">
                <a:solidFill>
                  <a:srgbClr val="E3C66B"/>
                </a:solidFill>
              </a:rPr>
              <a:t> y el uso de lenguajes de programación más comunes. Contribuye en la cantidad de conocimientos adquiridos para cuando llegue el momento de dedicación a este oficio y amplía el CV profesional de los alumnos.</a:t>
            </a:r>
            <a:endParaRPr sz="1800">
              <a:solidFill>
                <a:srgbClr val="E3C66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fb634b4805_2_60"/>
          <p:cNvSpPr txBox="1"/>
          <p:nvPr>
            <p:ph type="title"/>
          </p:nvPr>
        </p:nvSpPr>
        <p:spPr>
          <a:xfrm>
            <a:off x="960000" y="713333"/>
            <a:ext cx="10272000" cy="763500"/>
          </a:xfrm>
          <a:prstGeom prst="rect">
            <a:avLst/>
          </a:prstGeom>
        </p:spPr>
        <p:txBody>
          <a:bodyPr anchorCtr="0" anchor="ctr" bIns="121900" lIns="121900" spcFirstLastPara="1" rIns="121900" wrap="square" tIns="121900">
            <a:noAutofit/>
          </a:bodyPr>
          <a:lstStyle/>
          <a:p>
            <a:pPr indent="0" lvl="0" marL="0" rtl="0" algn="ctr">
              <a:lnSpc>
                <a:spcPct val="150000"/>
              </a:lnSpc>
              <a:spcBef>
                <a:spcPts val="0"/>
              </a:spcBef>
              <a:spcAft>
                <a:spcPts val="0"/>
              </a:spcAft>
              <a:buNone/>
            </a:pPr>
            <a:r>
              <a:rPr lang="es-CL"/>
              <a:t>Proyecto factible</a:t>
            </a:r>
            <a:endParaRPr/>
          </a:p>
        </p:txBody>
      </p:sp>
      <p:sp>
        <p:nvSpPr>
          <p:cNvPr id="214" name="Google Shape;214;g2fb634b4805_2_60"/>
          <p:cNvSpPr txBox="1"/>
          <p:nvPr>
            <p:ph idx="1" type="body"/>
          </p:nvPr>
        </p:nvSpPr>
        <p:spPr>
          <a:xfrm>
            <a:off x="735775" y="1764025"/>
            <a:ext cx="10707900" cy="4410600"/>
          </a:xfrm>
          <a:prstGeom prst="rect">
            <a:avLst/>
          </a:prstGeom>
        </p:spPr>
        <p:txBody>
          <a:bodyPr anchorCtr="0" anchor="ctr" bIns="121900" lIns="121900" spcFirstLastPara="1" rIns="121900" wrap="square" tIns="121900">
            <a:noAutofit/>
          </a:bodyPr>
          <a:lstStyle/>
          <a:p>
            <a:pPr indent="-342900" lvl="0" marL="457200" rtl="0" algn="ctr">
              <a:lnSpc>
                <a:spcPct val="150000"/>
              </a:lnSpc>
              <a:spcBef>
                <a:spcPts val="0"/>
              </a:spcBef>
              <a:spcAft>
                <a:spcPts val="0"/>
              </a:spcAft>
              <a:buClr>
                <a:srgbClr val="E3C66B"/>
              </a:buClr>
              <a:buSzPts val="1800"/>
              <a:buChar char="●"/>
            </a:pPr>
            <a:r>
              <a:rPr lang="es-CL" sz="1800">
                <a:solidFill>
                  <a:srgbClr val="E3C66B"/>
                </a:solidFill>
              </a:rPr>
              <a:t>Alcance del Proyecto Bien Definido.</a:t>
            </a:r>
            <a:endParaRPr sz="1800">
              <a:solidFill>
                <a:srgbClr val="E3C66B"/>
              </a:solidFill>
            </a:endParaRPr>
          </a:p>
          <a:p>
            <a:pPr indent="-342900" lvl="0" marL="457200" rtl="0" algn="ctr">
              <a:lnSpc>
                <a:spcPct val="150000"/>
              </a:lnSpc>
              <a:spcBef>
                <a:spcPts val="0"/>
              </a:spcBef>
              <a:spcAft>
                <a:spcPts val="0"/>
              </a:spcAft>
              <a:buClr>
                <a:srgbClr val="E3C66B"/>
              </a:buClr>
              <a:buSzPts val="1800"/>
              <a:buChar char="●"/>
            </a:pPr>
            <a:r>
              <a:rPr lang="es-CL" sz="1800">
                <a:solidFill>
                  <a:srgbClr val="E3C66B"/>
                </a:solidFill>
              </a:rPr>
              <a:t>Tecnologías y Herramientas Disponibles.</a:t>
            </a:r>
            <a:endParaRPr sz="1800">
              <a:solidFill>
                <a:srgbClr val="E3C66B"/>
              </a:solidFill>
            </a:endParaRPr>
          </a:p>
          <a:p>
            <a:pPr indent="-349250" lvl="0" marL="457200" rtl="0" algn="ctr">
              <a:lnSpc>
                <a:spcPct val="150000"/>
              </a:lnSpc>
              <a:spcBef>
                <a:spcPts val="0"/>
              </a:spcBef>
              <a:spcAft>
                <a:spcPts val="0"/>
              </a:spcAft>
              <a:buClr>
                <a:srgbClr val="E3C66B"/>
              </a:buClr>
              <a:buSzPts val="1900"/>
              <a:buChar char="●"/>
            </a:pPr>
            <a:r>
              <a:rPr lang="es-CL" sz="1800">
                <a:solidFill>
                  <a:srgbClr val="E3C66B"/>
                </a:solidFill>
              </a:rPr>
              <a:t>Personal capacitado.</a:t>
            </a:r>
            <a:endParaRPr sz="1800">
              <a:solidFill>
                <a:srgbClr val="E3C66B"/>
              </a:solidFill>
            </a:endParaRPr>
          </a:p>
          <a:p>
            <a:pPr indent="-349250" lvl="0" marL="457200" rtl="0" algn="ctr">
              <a:lnSpc>
                <a:spcPct val="150000"/>
              </a:lnSpc>
              <a:spcBef>
                <a:spcPts val="0"/>
              </a:spcBef>
              <a:spcAft>
                <a:spcPts val="0"/>
              </a:spcAft>
              <a:buClr>
                <a:srgbClr val="E3C66B"/>
              </a:buClr>
              <a:buSzPts val="1900"/>
              <a:buChar char="●"/>
            </a:pPr>
            <a:r>
              <a:rPr lang="es-CL" sz="1800">
                <a:solidFill>
                  <a:srgbClr val="E3C66B"/>
                </a:solidFill>
              </a:rPr>
              <a:t>métodos</a:t>
            </a:r>
            <a:r>
              <a:rPr lang="es-CL" sz="1800">
                <a:solidFill>
                  <a:srgbClr val="E3C66B"/>
                </a:solidFill>
              </a:rPr>
              <a:t> </a:t>
            </a:r>
            <a:r>
              <a:rPr lang="es-CL" sz="1800">
                <a:solidFill>
                  <a:srgbClr val="E3C66B"/>
                </a:solidFill>
              </a:rPr>
              <a:t>ágiles</a:t>
            </a:r>
            <a:r>
              <a:rPr lang="es-CL" sz="1800">
                <a:solidFill>
                  <a:srgbClr val="E3C66B"/>
                </a:solidFill>
              </a:rPr>
              <a:t> de trabajo en equipo.</a:t>
            </a:r>
            <a:endParaRPr sz="1800">
              <a:solidFill>
                <a:srgbClr val="E3C66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fb634b4805_1_6"/>
          <p:cNvSpPr txBox="1"/>
          <p:nvPr>
            <p:ph type="title"/>
          </p:nvPr>
        </p:nvSpPr>
        <p:spPr>
          <a:xfrm>
            <a:off x="960000" y="713333"/>
            <a:ext cx="102720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s-CL"/>
              <a:t>Objetivo General</a:t>
            </a:r>
            <a:endParaRPr/>
          </a:p>
        </p:txBody>
      </p:sp>
      <p:sp>
        <p:nvSpPr>
          <p:cNvPr id="220" name="Google Shape;220;g2fb634b4805_1_6"/>
          <p:cNvSpPr txBox="1"/>
          <p:nvPr>
            <p:ph idx="1" type="body"/>
          </p:nvPr>
        </p:nvSpPr>
        <p:spPr>
          <a:xfrm>
            <a:off x="920125" y="385275"/>
            <a:ext cx="10272000" cy="4363500"/>
          </a:xfrm>
          <a:prstGeom prst="rect">
            <a:avLst/>
          </a:prstGeom>
        </p:spPr>
        <p:txBody>
          <a:bodyPr anchorCtr="0" anchor="ctr" bIns="121900" lIns="121900" spcFirstLastPara="1" rIns="121900" wrap="square" tIns="121900">
            <a:noAutofit/>
          </a:bodyPr>
          <a:lstStyle/>
          <a:p>
            <a:pPr indent="0" lvl="0" marL="0" rtl="0" algn="ctr">
              <a:lnSpc>
                <a:spcPct val="150000"/>
              </a:lnSpc>
              <a:spcBef>
                <a:spcPts val="0"/>
              </a:spcBef>
              <a:spcAft>
                <a:spcPts val="0"/>
              </a:spcAft>
              <a:buNone/>
            </a:pPr>
            <a:r>
              <a:rPr lang="es-CL" sz="1800">
                <a:solidFill>
                  <a:srgbClr val="E3C66B"/>
                </a:solidFill>
              </a:rPr>
              <a:t>El objetivo general es garantizar una gran experiencia de usuario en nuestro sistema, permitiendo navegar, buscar y comprar repuestos y que pueda ser accesible desde cualquier dispositivo, además contar con una opción de contacto en nuestro servicio para poder tener una buena comunicación y confiabilidad con nuestros clientes y también optimizar los tiempos de los usuarios.</a:t>
            </a:r>
            <a:endParaRPr sz="1800">
              <a:solidFill>
                <a:srgbClr val="E3C66B"/>
              </a:solidFill>
            </a:endParaRPr>
          </a:p>
        </p:txBody>
      </p:sp>
      <p:pic>
        <p:nvPicPr>
          <p:cNvPr id="221" name="Google Shape;221;g2fb634b4805_1_6"/>
          <p:cNvPicPr preferRelativeResize="0"/>
          <p:nvPr/>
        </p:nvPicPr>
        <p:blipFill rotWithShape="1">
          <a:blip r:embed="rId3">
            <a:alphaModFix/>
          </a:blip>
          <a:srcRect b="18795" l="-34190" r="27444" t="-14105"/>
          <a:stretch/>
        </p:blipFill>
        <p:spPr>
          <a:xfrm>
            <a:off x="1176225" y="3139925"/>
            <a:ext cx="7431750" cy="3466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fb634b4805_1_12"/>
          <p:cNvSpPr txBox="1"/>
          <p:nvPr>
            <p:ph type="title"/>
          </p:nvPr>
        </p:nvSpPr>
        <p:spPr>
          <a:xfrm>
            <a:off x="960000" y="713333"/>
            <a:ext cx="102720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s-CL"/>
              <a:t>Objetivos Específicos</a:t>
            </a:r>
            <a:endParaRPr/>
          </a:p>
        </p:txBody>
      </p:sp>
      <p:sp>
        <p:nvSpPr>
          <p:cNvPr id="227" name="Google Shape;227;g2fb634b4805_1_12"/>
          <p:cNvSpPr txBox="1"/>
          <p:nvPr>
            <p:ph idx="1" type="body"/>
          </p:nvPr>
        </p:nvSpPr>
        <p:spPr>
          <a:xfrm>
            <a:off x="960000" y="2026925"/>
            <a:ext cx="10272000" cy="4117500"/>
          </a:xfrm>
          <a:prstGeom prst="rect">
            <a:avLst/>
          </a:prstGeom>
        </p:spPr>
        <p:txBody>
          <a:bodyPr anchorCtr="0" anchor="ctr" bIns="121900" lIns="121900" spcFirstLastPara="1" rIns="121900" wrap="square" tIns="121900">
            <a:noAutofit/>
          </a:bodyPr>
          <a:lstStyle/>
          <a:p>
            <a:pPr indent="-349250" lvl="0" marL="457200" rtl="0" algn="l">
              <a:lnSpc>
                <a:spcPct val="150000"/>
              </a:lnSpc>
              <a:spcBef>
                <a:spcPts val="0"/>
              </a:spcBef>
              <a:spcAft>
                <a:spcPts val="0"/>
              </a:spcAft>
              <a:buClr>
                <a:srgbClr val="E3C66B"/>
              </a:buClr>
              <a:buSzPts val="1900"/>
              <a:buAutoNum type="arabicPeriod"/>
            </a:pPr>
            <a:r>
              <a:rPr lang="es-CL" sz="1800">
                <a:solidFill>
                  <a:srgbClr val="E3C66B"/>
                </a:solidFill>
              </a:rPr>
              <a:t>Interfaz</a:t>
            </a:r>
            <a:r>
              <a:rPr lang="es-CL" sz="1800">
                <a:solidFill>
                  <a:srgbClr val="E3C66B"/>
                </a:solidFill>
              </a:rPr>
              <a:t> de usuario</a:t>
            </a:r>
            <a:endParaRPr sz="1800">
              <a:solidFill>
                <a:srgbClr val="E3C66B"/>
              </a:solidFill>
            </a:endParaRPr>
          </a:p>
          <a:p>
            <a:pPr indent="-349250" lvl="0" marL="457200" rtl="0" algn="l">
              <a:lnSpc>
                <a:spcPct val="150000"/>
              </a:lnSpc>
              <a:spcBef>
                <a:spcPts val="0"/>
              </a:spcBef>
              <a:spcAft>
                <a:spcPts val="0"/>
              </a:spcAft>
              <a:buClr>
                <a:srgbClr val="E3C66B"/>
              </a:buClr>
              <a:buSzPts val="1900"/>
              <a:buAutoNum type="arabicPeriod"/>
            </a:pPr>
            <a:r>
              <a:rPr lang="es-CL" sz="1800">
                <a:solidFill>
                  <a:srgbClr val="E3C66B"/>
                </a:solidFill>
              </a:rPr>
              <a:t>Flujo de compra</a:t>
            </a:r>
            <a:endParaRPr sz="1800">
              <a:solidFill>
                <a:srgbClr val="E3C66B"/>
              </a:solidFill>
            </a:endParaRPr>
          </a:p>
          <a:p>
            <a:pPr indent="-349250" lvl="0" marL="457200" rtl="0" algn="l">
              <a:lnSpc>
                <a:spcPct val="150000"/>
              </a:lnSpc>
              <a:spcBef>
                <a:spcPts val="0"/>
              </a:spcBef>
              <a:spcAft>
                <a:spcPts val="0"/>
              </a:spcAft>
              <a:buClr>
                <a:srgbClr val="E3C66B"/>
              </a:buClr>
              <a:buSzPts val="1900"/>
              <a:buAutoNum type="arabicPeriod"/>
            </a:pPr>
            <a:r>
              <a:rPr lang="es-CL" sz="1800">
                <a:solidFill>
                  <a:srgbClr val="E3C66B"/>
                </a:solidFill>
              </a:rPr>
              <a:t>Sección de contacto</a:t>
            </a:r>
            <a:endParaRPr sz="1800">
              <a:solidFill>
                <a:srgbClr val="E3C66B"/>
              </a:solidFill>
            </a:endParaRPr>
          </a:p>
          <a:p>
            <a:pPr indent="-349250" lvl="0" marL="457200" rtl="0" algn="l">
              <a:lnSpc>
                <a:spcPct val="150000"/>
              </a:lnSpc>
              <a:spcBef>
                <a:spcPts val="0"/>
              </a:spcBef>
              <a:spcAft>
                <a:spcPts val="0"/>
              </a:spcAft>
              <a:buClr>
                <a:srgbClr val="E3C66B"/>
              </a:buClr>
              <a:buSzPts val="1900"/>
              <a:buAutoNum type="arabicPeriod"/>
            </a:pPr>
            <a:r>
              <a:rPr lang="es-CL" sz="1800">
                <a:solidFill>
                  <a:srgbClr val="E3C66B"/>
                </a:solidFill>
              </a:rPr>
              <a:t>Optimización del tiempo de carga</a:t>
            </a:r>
            <a:endParaRPr sz="1800">
              <a:solidFill>
                <a:srgbClr val="E3C66B"/>
              </a:solidFill>
            </a:endParaRPr>
          </a:p>
          <a:p>
            <a:pPr indent="-349250" lvl="0" marL="457200" rtl="0" algn="l">
              <a:lnSpc>
                <a:spcPct val="150000"/>
              </a:lnSpc>
              <a:spcBef>
                <a:spcPts val="0"/>
              </a:spcBef>
              <a:spcAft>
                <a:spcPts val="0"/>
              </a:spcAft>
              <a:buClr>
                <a:srgbClr val="E3C66B"/>
              </a:buClr>
              <a:buSzPts val="1900"/>
              <a:buAutoNum type="arabicPeriod"/>
            </a:pPr>
            <a:r>
              <a:rPr lang="es-CL" sz="1800">
                <a:solidFill>
                  <a:srgbClr val="E3C66B"/>
                </a:solidFill>
              </a:rPr>
              <a:t>Accesibilidad y compatibilidad</a:t>
            </a:r>
            <a:endParaRPr sz="1800">
              <a:solidFill>
                <a:srgbClr val="E3C66B"/>
              </a:solidFill>
            </a:endParaRPr>
          </a:p>
        </p:txBody>
      </p:sp>
      <p:pic>
        <p:nvPicPr>
          <p:cNvPr id="228" name="Google Shape;228;g2fb634b4805_1_12"/>
          <p:cNvPicPr preferRelativeResize="0"/>
          <p:nvPr/>
        </p:nvPicPr>
        <p:blipFill>
          <a:blip r:embed="rId3">
            <a:alphaModFix amt="88000"/>
          </a:blip>
          <a:stretch>
            <a:fillRect/>
          </a:stretch>
        </p:blipFill>
        <p:spPr>
          <a:xfrm>
            <a:off x="6826475" y="2212825"/>
            <a:ext cx="4591450" cy="34436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fb634b4805_2_65"/>
          <p:cNvSpPr txBox="1"/>
          <p:nvPr>
            <p:ph type="title"/>
          </p:nvPr>
        </p:nvSpPr>
        <p:spPr>
          <a:xfrm>
            <a:off x="960000" y="713333"/>
            <a:ext cx="102720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s-CL"/>
              <a:t>Metodología</a:t>
            </a:r>
            <a:endParaRPr/>
          </a:p>
        </p:txBody>
      </p:sp>
      <p:sp>
        <p:nvSpPr>
          <p:cNvPr id="234" name="Google Shape;234;g2fb634b4805_2_65"/>
          <p:cNvSpPr txBox="1"/>
          <p:nvPr>
            <p:ph idx="1" type="body"/>
          </p:nvPr>
        </p:nvSpPr>
        <p:spPr>
          <a:xfrm>
            <a:off x="730750" y="1914300"/>
            <a:ext cx="10272000" cy="4010700"/>
          </a:xfrm>
          <a:prstGeom prst="rect">
            <a:avLst/>
          </a:prstGeom>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lang="es-CL" sz="1800">
                <a:solidFill>
                  <a:srgbClr val="E3C66B"/>
                </a:solidFill>
              </a:rPr>
              <a:t>La metodología ágil es ideal para el proyecto debido a su enfoque iterativo y adaptativo a las nuevas </a:t>
            </a:r>
            <a:r>
              <a:rPr lang="es-CL" sz="1800">
                <a:solidFill>
                  <a:srgbClr val="E3C66B"/>
                </a:solidFill>
              </a:rPr>
              <a:t>tecnologías</a:t>
            </a:r>
            <a:r>
              <a:rPr lang="es-CL" sz="1800">
                <a:solidFill>
                  <a:srgbClr val="E3C66B"/>
                </a:solidFill>
              </a:rPr>
              <a:t>.</a:t>
            </a:r>
            <a:endParaRPr sz="1800">
              <a:solidFill>
                <a:srgbClr val="E3C66B"/>
              </a:solidFill>
            </a:endParaRPr>
          </a:p>
          <a:p>
            <a:pPr indent="0" lvl="0" marL="0" rtl="0" algn="l">
              <a:lnSpc>
                <a:spcPct val="150000"/>
              </a:lnSpc>
              <a:spcBef>
                <a:spcPts val="0"/>
              </a:spcBef>
              <a:spcAft>
                <a:spcPts val="0"/>
              </a:spcAft>
              <a:buNone/>
            </a:pPr>
            <a:r>
              <a:rPr lang="es-CL" sz="1800">
                <a:solidFill>
                  <a:srgbClr val="E3C66B"/>
                </a:solidFill>
              </a:rPr>
              <a:t>Permite entregar funcionalidades clave en entregas incrementales y facilita la adaptación a cambios en los requisitos.</a:t>
            </a:r>
            <a:endParaRPr sz="1800">
              <a:solidFill>
                <a:srgbClr val="E3C66B"/>
              </a:solidFill>
            </a:endParaRPr>
          </a:p>
          <a:p>
            <a:pPr indent="0" lvl="0" marL="0" rtl="0" algn="l">
              <a:lnSpc>
                <a:spcPct val="150000"/>
              </a:lnSpc>
              <a:spcBef>
                <a:spcPts val="0"/>
              </a:spcBef>
              <a:spcAft>
                <a:spcPts val="0"/>
              </a:spcAft>
              <a:buNone/>
            </a:pPr>
            <a:r>
              <a:rPr lang="es-CL" sz="1800">
                <a:solidFill>
                  <a:srgbClr val="E3C66B"/>
                </a:solidFill>
              </a:rPr>
              <a:t>Al desarrollar y probar el sistema en incrementos pequeños, los errores o problemas se detectan y corrigen rápidamente.</a:t>
            </a:r>
            <a:endParaRPr sz="1800">
              <a:solidFill>
                <a:srgbClr val="E3C66B"/>
              </a:solidFill>
            </a:endParaRPr>
          </a:p>
          <a:p>
            <a:pPr indent="0" lvl="0" marL="0" rtl="0" algn="l">
              <a:lnSpc>
                <a:spcPct val="150000"/>
              </a:lnSpc>
              <a:spcBef>
                <a:spcPts val="0"/>
              </a:spcBef>
              <a:spcAft>
                <a:spcPts val="0"/>
              </a:spcAft>
              <a:buNone/>
            </a:pPr>
            <a:r>
              <a:t/>
            </a:r>
            <a:endParaRPr sz="1800">
              <a:solidFill>
                <a:srgbClr val="E3C66B"/>
              </a:solidFill>
            </a:endParaRPr>
          </a:p>
          <a:p>
            <a:pPr indent="0" lvl="0" marL="0" rtl="0" algn="l">
              <a:spcBef>
                <a:spcPts val="0"/>
              </a:spcBef>
              <a:spcAft>
                <a:spcPts val="0"/>
              </a:spcAft>
              <a:buNone/>
            </a:pPr>
            <a:r>
              <a:t/>
            </a:r>
            <a:endParaRPr/>
          </a:p>
        </p:txBody>
      </p:sp>
      <p:pic>
        <p:nvPicPr>
          <p:cNvPr id="235" name="Google Shape;235;g2fb634b4805_2_65"/>
          <p:cNvPicPr preferRelativeResize="0"/>
          <p:nvPr/>
        </p:nvPicPr>
        <p:blipFill>
          <a:blip r:embed="rId3">
            <a:alphaModFix amt="56000"/>
          </a:blip>
          <a:stretch>
            <a:fillRect/>
          </a:stretch>
        </p:blipFill>
        <p:spPr>
          <a:xfrm>
            <a:off x="9223750" y="3655225"/>
            <a:ext cx="3074650" cy="306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Architecture Portfolio by Slidesgo">
  <a:themeElements>
    <a:clrScheme name="Simple Light">
      <a:dk1>
        <a:srgbClr val="191919"/>
      </a:dk1>
      <a:lt1>
        <a:srgbClr val="FFFFFF"/>
      </a:lt1>
      <a:dk2>
        <a:srgbClr val="777777"/>
      </a:dk2>
      <a:lt2>
        <a:srgbClr val="EEEEE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2024-09-03T20:09:22Z</dcterms:created>
  <dc:creator>dilan campos ramos</dc:creator>
</cp:coreProperties>
</file>